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7.xml" ContentType="application/vnd.openxmlformats-officedocument.presentationml.tags+xml"/>
  <Override PartName="/ppt/tags/tag158.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1081" r:id="rId2"/>
    <p:sldId id="1416" r:id="rId3"/>
    <p:sldId id="1473" r:id="rId4"/>
    <p:sldId id="1470" r:id="rId5"/>
    <p:sldId id="1472" r:id="rId6"/>
    <p:sldId id="1469" r:id="rId7"/>
    <p:sldId id="1471" r:id="rId8"/>
    <p:sldId id="1489" r:id="rId9"/>
    <p:sldId id="1452" r:id="rId10"/>
    <p:sldId id="1451" r:id="rId1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f Pinar" initials="E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C60A95"/>
    <a:srgbClr val="95C3FF"/>
    <a:srgbClr val="002554"/>
    <a:srgbClr val="D5DB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56" autoAdjust="0"/>
    <p:restoredTop sz="94249" autoAdjust="0"/>
  </p:normalViewPr>
  <p:slideViewPr>
    <p:cSldViewPr snapToGrid="0">
      <p:cViewPr varScale="1">
        <p:scale>
          <a:sx n="116" d="100"/>
          <a:sy n="116" d="100"/>
        </p:scale>
        <p:origin x="480" y="108"/>
      </p:cViewPr>
      <p:guideLst>
        <p:guide orient="horz" pos="2160"/>
        <p:guide pos="3840"/>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al__ma_Sayfas_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_al__ma_Sayfas_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_al__ma_Sayfas_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_al__ma_Sayfas_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_al__ma_Sayfas_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_al__ma_Sayfas_14.xlsx"/><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al__ma_Sayfas_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al__ma_Sayfas_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al__ma_Sayfas_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_al__ma_Sayfas_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_al__ma_Sayfas_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_al__ma_Sayfas_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_al__ma_Sayfas_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_al__ma_Sayfas_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152897204632621"/>
          <c:y val="4.9289551778492105E-2"/>
          <c:w val="0.58847102795367379"/>
          <c:h val="0.77664561807546217"/>
        </c:manualLayout>
      </c:layout>
      <c:barChart>
        <c:barDir val="bar"/>
        <c:grouping val="percentStacked"/>
        <c:varyColors val="0"/>
        <c:ser>
          <c:idx val="0"/>
          <c:order val="0"/>
          <c:tx>
            <c:strRef>
              <c:f>Feuil1!$B$1</c:f>
              <c:strCache>
                <c:ptCount val="1"/>
                <c:pt idx="0">
                  <c:v>Katılıyorum</c:v>
                </c:pt>
              </c:strCache>
            </c:strRef>
          </c:tx>
          <c:spPr>
            <a:solidFill>
              <a:srgbClr val="002060"/>
            </a:solidFill>
            <a:ln>
              <a:noFill/>
            </a:ln>
          </c:spPr>
          <c:invertIfNegative val="0"/>
          <c:dLbls>
            <c:numFmt formatCode="%0" sourceLinked="0"/>
            <c:spPr>
              <a:noFill/>
              <a:ln>
                <a:noFill/>
              </a:ln>
              <a:effectLst/>
            </c:spPr>
            <c:txPr>
              <a:bodyPr wrap="square" lIns="38100" tIns="19050" rIns="38100" bIns="19050" anchor="ctr">
                <a:spAutoFit/>
              </a:bodyPr>
              <a:lstStyle/>
              <a:p>
                <a:pPr>
                  <a:defRPr sz="1200">
                    <a:solidFill>
                      <a:schemeClr val="bg1"/>
                    </a:solidFill>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Feuil1!$A$2:$A$6</c:f>
              <c:strCache>
                <c:ptCount val="5"/>
                <c:pt idx="0">
                  <c:v>Telif hakları sanatın ve sanatçının korunması için gereklidir.</c:v>
                </c:pt>
                <c:pt idx="1">
                  <c:v>Telif hakları zengin sanatçıları daha da zengin etmek içindir.</c:v>
                </c:pt>
                <c:pt idx="3">
                  <c:v>Telif hakları, bilim, kültür ve sanatın gelişimi için gereklidir. </c:v>
                </c:pt>
                <c:pt idx="4">
                  <c:v>Telif hakları; bilimsel ve kültürel gelişmenin, ilerlemenin önünde engeldir.</c:v>
                </c:pt>
              </c:strCache>
            </c:strRef>
          </c:cat>
          <c:val>
            <c:numRef>
              <c:f>Feuil1!$B$2:$B$6</c:f>
              <c:numCache>
                <c:formatCode>0%</c:formatCode>
                <c:ptCount val="5"/>
                <c:pt idx="0">
                  <c:v>0.79900000000000004</c:v>
                </c:pt>
                <c:pt idx="1">
                  <c:v>0.24710000000000001</c:v>
                </c:pt>
                <c:pt idx="3">
                  <c:v>0.70290000000000008</c:v>
                </c:pt>
                <c:pt idx="4">
                  <c:v>0.26469999999999999</c:v>
                </c:pt>
              </c:numCache>
            </c:numRef>
          </c:val>
          <c:extLst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69E7-48F2-80DF-433AFBA62284}"/>
            </c:ext>
          </c:extLst>
        </c:ser>
        <c:ser>
          <c:idx val="1"/>
          <c:order val="1"/>
          <c:tx>
            <c:strRef>
              <c:f>Feuil1!$C$1</c:f>
              <c:strCache>
                <c:ptCount val="1"/>
                <c:pt idx="0">
                  <c:v> Ne katılıyorum ne katılmıyorum</c:v>
                </c:pt>
              </c:strCache>
            </c:strRef>
          </c:tx>
          <c:spPr>
            <a:solidFill>
              <a:srgbClr val="002060">
                <a:alpha val="67000"/>
              </a:srgbClr>
            </a:solidFill>
          </c:spPr>
          <c:invertIfNegative val="0"/>
          <c:dLbls>
            <c:spPr>
              <a:noFill/>
              <a:ln>
                <a:noFill/>
              </a:ln>
              <a:effectLst/>
            </c:spPr>
            <c:txPr>
              <a:bodyPr wrap="square" lIns="38100" tIns="19050" rIns="38100" bIns="19050" anchor="ctr">
                <a:spAutoFit/>
              </a:bodyPr>
              <a:lstStyle/>
              <a:p>
                <a:pPr>
                  <a:defRPr sz="1200"/>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Feuil1!$A$2:$A$6</c:f>
              <c:strCache>
                <c:ptCount val="5"/>
                <c:pt idx="0">
                  <c:v>Telif hakları sanatın ve sanatçının korunması için gereklidir.</c:v>
                </c:pt>
                <c:pt idx="1">
                  <c:v>Telif hakları zengin sanatçıları daha da zengin etmek içindir.</c:v>
                </c:pt>
                <c:pt idx="3">
                  <c:v>Telif hakları, bilim, kültür ve sanatın gelişimi için gereklidir. </c:v>
                </c:pt>
                <c:pt idx="4">
                  <c:v>Telif hakları; bilimsel ve kültürel gelişmenin, ilerlemenin önünde engeldir.</c:v>
                </c:pt>
              </c:strCache>
            </c:strRef>
          </c:cat>
          <c:val>
            <c:numRef>
              <c:f>Feuil1!$C$2:$C$6</c:f>
              <c:numCache>
                <c:formatCode>0%</c:formatCode>
                <c:ptCount val="5"/>
                <c:pt idx="0">
                  <c:v>0.13140000000000002</c:v>
                </c:pt>
                <c:pt idx="1">
                  <c:v>0.29170000000000001</c:v>
                </c:pt>
                <c:pt idx="3">
                  <c:v>0.20440000000000003</c:v>
                </c:pt>
                <c:pt idx="4">
                  <c:v>0.2868</c:v>
                </c:pt>
              </c:numCache>
            </c:numRef>
          </c:val>
          <c:extLst xmlns:c16r2="http://schemas.microsoft.com/office/drawing/2015/06/chart">
            <c:ext xmlns:c16="http://schemas.microsoft.com/office/drawing/2014/chart" uri="{C3380CC4-5D6E-409C-BE32-E72D297353CC}">
              <c16:uniqueId val="{00000001-69E7-48F2-80DF-433AFBA62284}"/>
            </c:ext>
          </c:extLst>
        </c:ser>
        <c:ser>
          <c:idx val="2"/>
          <c:order val="2"/>
          <c:tx>
            <c:strRef>
              <c:f>Feuil1!$D$1</c:f>
              <c:strCache>
                <c:ptCount val="1"/>
                <c:pt idx="0">
                  <c:v>Katılmıyorum</c:v>
                </c:pt>
              </c:strCache>
            </c:strRef>
          </c:tx>
          <c:spPr>
            <a:solidFill>
              <a:srgbClr val="C00000"/>
            </a:solidFill>
          </c:spPr>
          <c:invertIfNegative val="0"/>
          <c:dLbls>
            <c:spPr>
              <a:noFill/>
              <a:ln>
                <a:noFill/>
              </a:ln>
              <a:effectLst/>
            </c:spPr>
            <c:txPr>
              <a:bodyPr wrap="square" lIns="38100" tIns="19050" rIns="38100" bIns="19050" anchor="ctr">
                <a:spAutoFit/>
              </a:bodyPr>
              <a:lstStyle/>
              <a:p>
                <a:pPr>
                  <a:defRPr sz="1200"/>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Feuil1!$A$2:$A$6</c:f>
              <c:strCache>
                <c:ptCount val="5"/>
                <c:pt idx="0">
                  <c:v>Telif hakları sanatın ve sanatçının korunması için gereklidir.</c:v>
                </c:pt>
                <c:pt idx="1">
                  <c:v>Telif hakları zengin sanatçıları daha da zengin etmek içindir.</c:v>
                </c:pt>
                <c:pt idx="3">
                  <c:v>Telif hakları, bilim, kültür ve sanatın gelişimi için gereklidir. </c:v>
                </c:pt>
                <c:pt idx="4">
                  <c:v>Telif hakları; bilimsel ve kültürel gelişmenin, ilerlemenin önünde engeldir.</c:v>
                </c:pt>
              </c:strCache>
            </c:strRef>
          </c:cat>
          <c:val>
            <c:numRef>
              <c:f>Feuil1!$D$2:$D$6</c:f>
              <c:numCache>
                <c:formatCode>0%</c:formatCode>
                <c:ptCount val="5"/>
                <c:pt idx="0">
                  <c:v>6.9599999999999995E-2</c:v>
                </c:pt>
                <c:pt idx="1">
                  <c:v>0.46130000000000004</c:v>
                </c:pt>
                <c:pt idx="3">
                  <c:v>9.2600000000000002E-2</c:v>
                </c:pt>
                <c:pt idx="4">
                  <c:v>0.44850000000000001</c:v>
                </c:pt>
              </c:numCache>
            </c:numRef>
          </c:val>
          <c:extLst xmlns:c16r2="http://schemas.microsoft.com/office/drawing/2015/06/chart">
            <c:ext xmlns:c16="http://schemas.microsoft.com/office/drawing/2014/chart" uri="{C3380CC4-5D6E-409C-BE32-E72D297353CC}">
              <c16:uniqueId val="{00000002-69E7-48F2-80DF-433AFBA62284}"/>
            </c:ext>
          </c:extLst>
        </c:ser>
        <c:dLbls>
          <c:showLegendKey val="0"/>
          <c:showVal val="1"/>
          <c:showCatName val="0"/>
          <c:showSerName val="0"/>
          <c:showPercent val="0"/>
          <c:showBubbleSize val="0"/>
        </c:dLbls>
        <c:gapWidth val="50"/>
        <c:overlap val="100"/>
        <c:axId val="1335595520"/>
        <c:axId val="1335596608"/>
      </c:barChart>
      <c:catAx>
        <c:axId val="1335595520"/>
        <c:scaling>
          <c:orientation val="maxMin"/>
        </c:scaling>
        <c:delete val="0"/>
        <c:axPos val="l"/>
        <c:numFmt formatCode="General" sourceLinked="1"/>
        <c:majorTickMark val="out"/>
        <c:minorTickMark val="none"/>
        <c:tickLblPos val="nextTo"/>
        <c:txPr>
          <a:bodyPr anchor="ctr" anchorCtr="0"/>
          <a:lstStyle/>
          <a:p>
            <a:pPr>
              <a:defRPr sz="1200" b="0"/>
            </a:pPr>
            <a:endParaRPr lang="tr-TR"/>
          </a:p>
        </c:txPr>
        <c:crossAx val="1335596608"/>
        <c:crosses val="autoZero"/>
        <c:auto val="1"/>
        <c:lblAlgn val="ctr"/>
        <c:lblOffset val="100"/>
        <c:noMultiLvlLbl val="0"/>
      </c:catAx>
      <c:valAx>
        <c:axId val="1335596608"/>
        <c:scaling>
          <c:orientation val="minMax"/>
          <c:max val="1.5"/>
        </c:scaling>
        <c:delete val="1"/>
        <c:axPos val="t"/>
        <c:numFmt formatCode="0%" sourceLinked="1"/>
        <c:majorTickMark val="out"/>
        <c:minorTickMark val="none"/>
        <c:tickLblPos val="nextTo"/>
        <c:crossAx val="1335595520"/>
        <c:crosses val="autoZero"/>
        <c:crossBetween val="between"/>
      </c:valAx>
    </c:plotArea>
    <c:legend>
      <c:legendPos val="b"/>
      <c:layout>
        <c:manualLayout>
          <c:xMode val="edge"/>
          <c:yMode val="edge"/>
          <c:x val="9.8899231387870004E-2"/>
          <c:y val="0.90978284269984411"/>
          <c:w val="0.7019153270381604"/>
          <c:h val="6.9316743234464628E-2"/>
        </c:manualLayout>
      </c:layout>
      <c:overlay val="0"/>
      <c:txPr>
        <a:bodyPr/>
        <a:lstStyle/>
        <a:p>
          <a:pPr>
            <a:defRPr sz="1400" b="0"/>
          </a:pPr>
          <a:endParaRPr lang="tr-TR"/>
        </a:p>
      </c:txPr>
    </c:legend>
    <c:plotVisOnly val="1"/>
    <c:dispBlanksAs val="gap"/>
    <c:showDLblsOverMax val="0"/>
  </c:chart>
  <c:txPr>
    <a:bodyPr/>
    <a:lstStyle/>
    <a:p>
      <a:pPr>
        <a:defRPr sz="1800" b="1"/>
      </a:pPr>
      <a:endParaRPr lang="tr-TR"/>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176209247679091E-2"/>
          <c:y val="4.9289551778492105E-2"/>
          <c:w val="0.78882689813685314"/>
          <c:h val="0.8762702877927101"/>
        </c:manualLayout>
      </c:layout>
      <c:barChart>
        <c:barDir val="bar"/>
        <c:grouping val="clustered"/>
        <c:varyColors val="0"/>
        <c:ser>
          <c:idx val="0"/>
          <c:order val="0"/>
          <c:tx>
            <c:strRef>
              <c:f>Feuil1!$B$1</c:f>
              <c:strCache>
                <c:ptCount val="1"/>
                <c:pt idx="0">
                  <c:v>Kullanım amaçları</c:v>
                </c:pt>
              </c:strCache>
            </c:strRef>
          </c:tx>
          <c:spPr>
            <a:solidFill>
              <a:sysClr val="window" lastClr="FFFFFF">
                <a:lumMod val="50000"/>
              </a:sysClr>
            </a:solidFill>
            <a:ln>
              <a:noFill/>
            </a:ln>
          </c:spPr>
          <c:invertIfNegative val="0"/>
          <c:dPt>
            <c:idx val="5"/>
            <c:invertIfNegative val="0"/>
            <c:bubble3D val="0"/>
            <c:extLst xmlns:c16r2="http://schemas.microsoft.com/office/drawing/2015/06/chart">
              <c:ext xmlns:c16="http://schemas.microsoft.com/office/drawing/2014/chart" uri="{C3380CC4-5D6E-409C-BE32-E72D297353CC}">
                <c16:uniqueId val="{00000000-5DAA-472B-929C-B7F25025ED38}"/>
              </c:ext>
            </c:extLst>
          </c:dPt>
          <c:dLbls>
            <c:numFmt formatCode="%0" sourceLinked="0"/>
            <c:spPr>
              <a:noFill/>
              <a:ln>
                <a:noFill/>
              </a:ln>
              <a:effectLst/>
            </c:spPr>
            <c:txPr>
              <a:bodyPr wrap="square" lIns="38100" tIns="19050" rIns="38100" bIns="19050" anchor="ctr">
                <a:spAutoFit/>
              </a:bodyPr>
              <a:lstStyle/>
              <a:p>
                <a:pPr>
                  <a:defRPr sz="1200"/>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Feuil1!$A$2:$A$5</c:f>
              <c:strCache>
                <c:ptCount val="4"/>
                <c:pt idx="0">
                  <c:v>Sosyal medya platformları</c:v>
                </c:pt>
                <c:pt idx="1">
                  <c:v>Ücretli ya da ücretsiz üyeliğe/ aboneliğe dayalı platformlar</c:v>
                </c:pt>
                <c:pt idx="2">
                  <c:v>Diğer internet siteleri</c:v>
                </c:pt>
                <c:pt idx="3">
                  <c:v>Torrent siteleri</c:v>
                </c:pt>
              </c:strCache>
            </c:strRef>
          </c:cat>
          <c:val>
            <c:numRef>
              <c:f>Feuil1!$B$2:$B$5</c:f>
              <c:numCache>
                <c:formatCode>0%</c:formatCode>
                <c:ptCount val="4"/>
                <c:pt idx="1">
                  <c:v>0.56999999999999995</c:v>
                </c:pt>
                <c:pt idx="2">
                  <c:v>0.28999999999999998</c:v>
                </c:pt>
                <c:pt idx="3">
                  <c:v>0.14000000000000001</c:v>
                </c:pt>
              </c:numCache>
            </c:numRef>
          </c:val>
          <c:extLst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5DAA-472B-929C-B7F25025ED38}"/>
            </c:ext>
          </c:extLst>
        </c:ser>
        <c:dLbls>
          <c:dLblPos val="outEnd"/>
          <c:showLegendKey val="0"/>
          <c:showVal val="1"/>
          <c:showCatName val="0"/>
          <c:showSerName val="0"/>
          <c:showPercent val="0"/>
          <c:showBubbleSize val="0"/>
        </c:dLbls>
        <c:gapWidth val="100"/>
        <c:axId val="1420621136"/>
        <c:axId val="1420623856"/>
      </c:barChart>
      <c:catAx>
        <c:axId val="1420621136"/>
        <c:scaling>
          <c:orientation val="maxMin"/>
        </c:scaling>
        <c:delete val="1"/>
        <c:axPos val="l"/>
        <c:numFmt formatCode="General" sourceLinked="1"/>
        <c:majorTickMark val="out"/>
        <c:minorTickMark val="none"/>
        <c:tickLblPos val="nextTo"/>
        <c:crossAx val="1420623856"/>
        <c:crosses val="autoZero"/>
        <c:auto val="1"/>
        <c:lblAlgn val="ctr"/>
        <c:lblOffset val="100"/>
        <c:noMultiLvlLbl val="0"/>
      </c:catAx>
      <c:valAx>
        <c:axId val="1420623856"/>
        <c:scaling>
          <c:orientation val="minMax"/>
          <c:max val="1.5"/>
        </c:scaling>
        <c:delete val="1"/>
        <c:axPos val="t"/>
        <c:numFmt formatCode="0%" sourceLinked="1"/>
        <c:majorTickMark val="out"/>
        <c:minorTickMark val="none"/>
        <c:tickLblPos val="nextTo"/>
        <c:crossAx val="1420621136"/>
        <c:crosses val="autoZero"/>
        <c:crossBetween val="between"/>
      </c:valAx>
    </c:plotArea>
    <c:plotVisOnly val="1"/>
    <c:dispBlanksAs val="gap"/>
    <c:showDLblsOverMax val="0"/>
  </c:chart>
  <c:txPr>
    <a:bodyPr/>
    <a:lstStyle/>
    <a:p>
      <a:pPr>
        <a:defRPr sz="1800" b="1"/>
      </a:pPr>
      <a:endParaRPr lang="tr-TR"/>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176209247679091E-2"/>
          <c:y val="5.6267375800797784E-2"/>
          <c:w val="0.78882689813685314"/>
          <c:h val="0.8762702877927101"/>
        </c:manualLayout>
      </c:layout>
      <c:barChart>
        <c:barDir val="bar"/>
        <c:grouping val="clustered"/>
        <c:varyColors val="0"/>
        <c:ser>
          <c:idx val="0"/>
          <c:order val="0"/>
          <c:tx>
            <c:strRef>
              <c:f>Feuil1!$B$1</c:f>
              <c:strCache>
                <c:ptCount val="1"/>
                <c:pt idx="0">
                  <c:v>Kullanım amaçları</c:v>
                </c:pt>
              </c:strCache>
            </c:strRef>
          </c:tx>
          <c:spPr>
            <a:solidFill>
              <a:srgbClr val="BEDBFF">
                <a:lumMod val="75000"/>
              </a:srgbClr>
            </a:solidFill>
            <a:ln>
              <a:noFill/>
            </a:ln>
          </c:spPr>
          <c:invertIfNegative val="0"/>
          <c:dPt>
            <c:idx val="5"/>
            <c:invertIfNegative val="0"/>
            <c:bubble3D val="0"/>
            <c:extLst xmlns:c16r2="http://schemas.microsoft.com/office/drawing/2015/06/chart">
              <c:ext xmlns:c16="http://schemas.microsoft.com/office/drawing/2014/chart" uri="{C3380CC4-5D6E-409C-BE32-E72D297353CC}">
                <c16:uniqueId val="{00000000-2007-4B41-A1EE-627D5C51A11B}"/>
              </c:ext>
            </c:extLst>
          </c:dPt>
          <c:dLbls>
            <c:numFmt formatCode="%0" sourceLinked="0"/>
            <c:spPr>
              <a:noFill/>
              <a:ln>
                <a:noFill/>
              </a:ln>
              <a:effectLst/>
            </c:spPr>
            <c:txPr>
              <a:bodyPr wrap="square" lIns="38100" tIns="19050" rIns="38100" bIns="19050" anchor="ctr">
                <a:spAutoFit/>
              </a:bodyPr>
              <a:lstStyle/>
              <a:p>
                <a:pPr>
                  <a:defRPr sz="1200"/>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Feuil1!$A$2:$A$5</c:f>
              <c:strCache>
                <c:ptCount val="4"/>
                <c:pt idx="0">
                  <c:v>Sosyal medya platformları</c:v>
                </c:pt>
                <c:pt idx="1">
                  <c:v>Ücretli ya da ücretsiz üyeliğe/ aboneliğe dayalı platformlar</c:v>
                </c:pt>
                <c:pt idx="2">
                  <c:v>Diğer internet siteleri</c:v>
                </c:pt>
                <c:pt idx="3">
                  <c:v>Torrent siteleri</c:v>
                </c:pt>
              </c:strCache>
            </c:strRef>
          </c:cat>
          <c:val>
            <c:numRef>
              <c:f>Feuil1!$B$2:$B$5</c:f>
              <c:numCache>
                <c:formatCode>0%</c:formatCode>
                <c:ptCount val="4"/>
                <c:pt idx="0">
                  <c:v>0.62</c:v>
                </c:pt>
                <c:pt idx="1">
                  <c:v>0.24</c:v>
                </c:pt>
                <c:pt idx="2">
                  <c:v>0.05</c:v>
                </c:pt>
                <c:pt idx="3">
                  <c:v>0.09</c:v>
                </c:pt>
              </c:numCache>
            </c:numRef>
          </c:val>
          <c:extLst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2007-4B41-A1EE-627D5C51A11B}"/>
            </c:ext>
          </c:extLst>
        </c:ser>
        <c:dLbls>
          <c:dLblPos val="outEnd"/>
          <c:showLegendKey val="0"/>
          <c:showVal val="1"/>
          <c:showCatName val="0"/>
          <c:showSerName val="0"/>
          <c:showPercent val="0"/>
          <c:showBubbleSize val="0"/>
        </c:dLbls>
        <c:gapWidth val="100"/>
        <c:axId val="1420621680"/>
        <c:axId val="1420627664"/>
      </c:barChart>
      <c:catAx>
        <c:axId val="1420621680"/>
        <c:scaling>
          <c:orientation val="maxMin"/>
        </c:scaling>
        <c:delete val="1"/>
        <c:axPos val="l"/>
        <c:numFmt formatCode="General" sourceLinked="1"/>
        <c:majorTickMark val="out"/>
        <c:minorTickMark val="none"/>
        <c:tickLblPos val="nextTo"/>
        <c:crossAx val="1420627664"/>
        <c:crosses val="autoZero"/>
        <c:auto val="1"/>
        <c:lblAlgn val="ctr"/>
        <c:lblOffset val="100"/>
        <c:noMultiLvlLbl val="0"/>
      </c:catAx>
      <c:valAx>
        <c:axId val="1420627664"/>
        <c:scaling>
          <c:orientation val="minMax"/>
          <c:max val="1.5"/>
        </c:scaling>
        <c:delete val="1"/>
        <c:axPos val="t"/>
        <c:numFmt formatCode="0%" sourceLinked="1"/>
        <c:majorTickMark val="out"/>
        <c:minorTickMark val="none"/>
        <c:tickLblPos val="nextTo"/>
        <c:crossAx val="1420621680"/>
        <c:crosses val="autoZero"/>
        <c:crossBetween val="between"/>
      </c:valAx>
    </c:plotArea>
    <c:plotVisOnly val="1"/>
    <c:dispBlanksAs val="gap"/>
    <c:showDLblsOverMax val="0"/>
  </c:chart>
  <c:txPr>
    <a:bodyPr/>
    <a:lstStyle/>
    <a:p>
      <a:pPr>
        <a:defRPr sz="1800" b="1"/>
      </a:pPr>
      <a:endParaRPr lang="tr-TR"/>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176209247679091E-2"/>
          <c:y val="4.9289551778492105E-2"/>
          <c:w val="0.78882689813685314"/>
          <c:h val="0.8762702877927101"/>
        </c:manualLayout>
      </c:layout>
      <c:barChart>
        <c:barDir val="bar"/>
        <c:grouping val="clustered"/>
        <c:varyColors val="0"/>
        <c:ser>
          <c:idx val="0"/>
          <c:order val="0"/>
          <c:tx>
            <c:strRef>
              <c:f>Feuil1!$B$1</c:f>
              <c:strCache>
                <c:ptCount val="1"/>
                <c:pt idx="0">
                  <c:v>Kullanım amaçları</c:v>
                </c:pt>
              </c:strCache>
            </c:strRef>
          </c:tx>
          <c:spPr>
            <a:solidFill>
              <a:srgbClr val="84329B"/>
            </a:solidFill>
            <a:ln>
              <a:noFill/>
            </a:ln>
          </c:spPr>
          <c:invertIfNegative val="0"/>
          <c:dPt>
            <c:idx val="5"/>
            <c:invertIfNegative val="0"/>
            <c:bubble3D val="0"/>
            <c:extLst xmlns:c16r2="http://schemas.microsoft.com/office/drawing/2015/06/chart">
              <c:ext xmlns:c16="http://schemas.microsoft.com/office/drawing/2014/chart" uri="{C3380CC4-5D6E-409C-BE32-E72D297353CC}">
                <c16:uniqueId val="{00000000-1124-4345-8D8C-8F236C920DA7}"/>
              </c:ext>
            </c:extLst>
          </c:dPt>
          <c:dLbls>
            <c:numFmt formatCode="%0" sourceLinked="0"/>
            <c:spPr>
              <a:noFill/>
              <a:ln>
                <a:noFill/>
              </a:ln>
              <a:effectLst/>
            </c:spPr>
            <c:txPr>
              <a:bodyPr wrap="square" lIns="38100" tIns="19050" rIns="38100" bIns="19050" anchor="ctr">
                <a:spAutoFit/>
              </a:bodyPr>
              <a:lstStyle/>
              <a:p>
                <a:pPr>
                  <a:defRPr sz="1200"/>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Feuil1!$A$2:$A$5</c:f>
              <c:strCache>
                <c:ptCount val="4"/>
                <c:pt idx="0">
                  <c:v>Sosyal medya platformları</c:v>
                </c:pt>
                <c:pt idx="1">
                  <c:v>Ücretli ya da ücretsiz üyeliğe/ aboneliğe dayalı platformlar</c:v>
                </c:pt>
                <c:pt idx="2">
                  <c:v>Diğer internet siteleri</c:v>
                </c:pt>
                <c:pt idx="3">
                  <c:v>Torrent siteleri</c:v>
                </c:pt>
              </c:strCache>
            </c:strRef>
          </c:cat>
          <c:val>
            <c:numRef>
              <c:f>Feuil1!$B$2:$B$5</c:f>
              <c:numCache>
                <c:formatCode>0%</c:formatCode>
                <c:ptCount val="4"/>
                <c:pt idx="0">
                  <c:v>0.47</c:v>
                </c:pt>
                <c:pt idx="1">
                  <c:v>0.39</c:v>
                </c:pt>
                <c:pt idx="2">
                  <c:v>0.05</c:v>
                </c:pt>
                <c:pt idx="3">
                  <c:v>0.09</c:v>
                </c:pt>
              </c:numCache>
            </c:numRef>
          </c:val>
          <c:extLst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1124-4345-8D8C-8F236C920DA7}"/>
            </c:ext>
          </c:extLst>
        </c:ser>
        <c:dLbls>
          <c:dLblPos val="outEnd"/>
          <c:showLegendKey val="0"/>
          <c:showVal val="1"/>
          <c:showCatName val="0"/>
          <c:showSerName val="0"/>
          <c:showPercent val="0"/>
          <c:showBubbleSize val="0"/>
        </c:dLbls>
        <c:gapWidth val="100"/>
        <c:axId val="1420628208"/>
        <c:axId val="1420622224"/>
      </c:barChart>
      <c:catAx>
        <c:axId val="1420628208"/>
        <c:scaling>
          <c:orientation val="maxMin"/>
        </c:scaling>
        <c:delete val="1"/>
        <c:axPos val="l"/>
        <c:numFmt formatCode="General" sourceLinked="1"/>
        <c:majorTickMark val="out"/>
        <c:minorTickMark val="none"/>
        <c:tickLblPos val="nextTo"/>
        <c:crossAx val="1420622224"/>
        <c:crosses val="autoZero"/>
        <c:auto val="1"/>
        <c:lblAlgn val="ctr"/>
        <c:lblOffset val="100"/>
        <c:noMultiLvlLbl val="0"/>
      </c:catAx>
      <c:valAx>
        <c:axId val="1420622224"/>
        <c:scaling>
          <c:orientation val="minMax"/>
          <c:max val="1.5"/>
        </c:scaling>
        <c:delete val="1"/>
        <c:axPos val="t"/>
        <c:numFmt formatCode="0%" sourceLinked="1"/>
        <c:majorTickMark val="out"/>
        <c:minorTickMark val="none"/>
        <c:tickLblPos val="nextTo"/>
        <c:crossAx val="1420628208"/>
        <c:crosses val="autoZero"/>
        <c:crossBetween val="between"/>
      </c:valAx>
    </c:plotArea>
    <c:plotVisOnly val="1"/>
    <c:dispBlanksAs val="gap"/>
    <c:showDLblsOverMax val="0"/>
  </c:chart>
  <c:txPr>
    <a:bodyPr/>
    <a:lstStyle/>
    <a:p>
      <a:pPr>
        <a:defRPr sz="1800" b="1"/>
      </a:pPr>
      <a:endParaRPr lang="tr-TR"/>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176209247679091E-2"/>
          <c:y val="4.9289551778492105E-2"/>
          <c:w val="0.78882689813685314"/>
          <c:h val="0.8762702877927101"/>
        </c:manualLayout>
      </c:layout>
      <c:barChart>
        <c:barDir val="bar"/>
        <c:grouping val="clustered"/>
        <c:varyColors val="0"/>
        <c:ser>
          <c:idx val="0"/>
          <c:order val="0"/>
          <c:tx>
            <c:strRef>
              <c:f>Feuil1!$B$1</c:f>
              <c:strCache>
                <c:ptCount val="1"/>
                <c:pt idx="0">
                  <c:v>Kullanım amaçları</c:v>
                </c:pt>
              </c:strCache>
            </c:strRef>
          </c:tx>
          <c:spPr>
            <a:solidFill>
              <a:srgbClr val="E87722"/>
            </a:solidFill>
            <a:ln>
              <a:noFill/>
            </a:ln>
          </c:spPr>
          <c:invertIfNegative val="0"/>
          <c:dPt>
            <c:idx val="5"/>
            <c:invertIfNegative val="0"/>
            <c:bubble3D val="0"/>
            <c:extLst xmlns:c16r2="http://schemas.microsoft.com/office/drawing/2015/06/chart">
              <c:ext xmlns:c16="http://schemas.microsoft.com/office/drawing/2014/chart" uri="{C3380CC4-5D6E-409C-BE32-E72D297353CC}">
                <c16:uniqueId val="{00000000-BC44-4D09-8459-584607CFDFDD}"/>
              </c:ext>
            </c:extLst>
          </c:dPt>
          <c:dLbls>
            <c:numFmt formatCode="%0" sourceLinked="0"/>
            <c:spPr>
              <a:noFill/>
              <a:ln>
                <a:noFill/>
              </a:ln>
              <a:effectLst/>
            </c:spPr>
            <c:txPr>
              <a:bodyPr wrap="square" lIns="38100" tIns="19050" rIns="38100" bIns="19050" anchor="ctr">
                <a:spAutoFit/>
              </a:bodyPr>
              <a:lstStyle/>
              <a:p>
                <a:pPr>
                  <a:defRPr sz="1200"/>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Feuil1!$A$2:$A$5</c:f>
              <c:strCache>
                <c:ptCount val="4"/>
                <c:pt idx="0">
                  <c:v>Sosyal medya platformları</c:v>
                </c:pt>
                <c:pt idx="1">
                  <c:v>Ücretli ya da ücretsiz üyeliğe/ aboneliğe dayalı platformlar</c:v>
                </c:pt>
                <c:pt idx="2">
                  <c:v>Diğer internet siteleri</c:v>
                </c:pt>
                <c:pt idx="3">
                  <c:v>Torrent siteleri</c:v>
                </c:pt>
              </c:strCache>
            </c:strRef>
          </c:cat>
          <c:val>
            <c:numRef>
              <c:f>Feuil1!$B$2:$B$5</c:f>
              <c:numCache>
                <c:formatCode>0%</c:formatCode>
                <c:ptCount val="4"/>
                <c:pt idx="0">
                  <c:v>0.57999999999999996</c:v>
                </c:pt>
                <c:pt idx="1">
                  <c:v>0.26</c:v>
                </c:pt>
                <c:pt idx="2">
                  <c:v>7.0000000000000007E-2</c:v>
                </c:pt>
                <c:pt idx="3">
                  <c:v>0.08</c:v>
                </c:pt>
              </c:numCache>
            </c:numRef>
          </c:val>
          <c:extLst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BC44-4D09-8459-584607CFDFDD}"/>
            </c:ext>
          </c:extLst>
        </c:ser>
        <c:dLbls>
          <c:dLblPos val="outEnd"/>
          <c:showLegendKey val="0"/>
          <c:showVal val="1"/>
          <c:showCatName val="0"/>
          <c:showSerName val="0"/>
          <c:showPercent val="0"/>
          <c:showBubbleSize val="0"/>
        </c:dLbls>
        <c:gapWidth val="100"/>
        <c:axId val="1420624400"/>
        <c:axId val="1420619504"/>
      </c:barChart>
      <c:catAx>
        <c:axId val="1420624400"/>
        <c:scaling>
          <c:orientation val="maxMin"/>
        </c:scaling>
        <c:delete val="1"/>
        <c:axPos val="l"/>
        <c:numFmt formatCode="General" sourceLinked="1"/>
        <c:majorTickMark val="out"/>
        <c:minorTickMark val="none"/>
        <c:tickLblPos val="nextTo"/>
        <c:crossAx val="1420619504"/>
        <c:crosses val="autoZero"/>
        <c:auto val="1"/>
        <c:lblAlgn val="ctr"/>
        <c:lblOffset val="100"/>
        <c:noMultiLvlLbl val="0"/>
      </c:catAx>
      <c:valAx>
        <c:axId val="1420619504"/>
        <c:scaling>
          <c:orientation val="minMax"/>
          <c:max val="1.5"/>
        </c:scaling>
        <c:delete val="1"/>
        <c:axPos val="t"/>
        <c:numFmt formatCode="0%" sourceLinked="1"/>
        <c:majorTickMark val="out"/>
        <c:minorTickMark val="none"/>
        <c:tickLblPos val="nextTo"/>
        <c:crossAx val="1420624400"/>
        <c:crosses val="autoZero"/>
        <c:crossBetween val="between"/>
      </c:valAx>
    </c:plotArea>
    <c:plotVisOnly val="1"/>
    <c:dispBlanksAs val="gap"/>
    <c:showDLblsOverMax val="0"/>
  </c:chart>
  <c:txPr>
    <a:bodyPr/>
    <a:lstStyle/>
    <a:p>
      <a:pPr>
        <a:defRPr sz="1800" b="1"/>
      </a:pPr>
      <a:endParaRPr lang="tr-TR"/>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152897204632621"/>
          <c:y val="4.9289551778492105E-2"/>
          <c:w val="0.58847102795367379"/>
          <c:h val="0.82733591063174972"/>
        </c:manualLayout>
      </c:layout>
      <c:barChart>
        <c:barDir val="bar"/>
        <c:grouping val="percentStacked"/>
        <c:varyColors val="0"/>
        <c:ser>
          <c:idx val="0"/>
          <c:order val="0"/>
          <c:tx>
            <c:strRef>
              <c:f>Feuil1!$B$1</c:f>
              <c:strCache>
                <c:ptCount val="1"/>
                <c:pt idx="0">
                  <c:v>Çok Sık</c:v>
                </c:pt>
              </c:strCache>
            </c:strRef>
          </c:tx>
          <c:spPr>
            <a:solidFill>
              <a:srgbClr val="002060"/>
            </a:solidFill>
            <a:ln>
              <a:noFill/>
            </a:ln>
          </c:spPr>
          <c:invertIfNegative val="0"/>
          <c:dLbls>
            <c:numFmt formatCode="%0" sourceLinked="0"/>
            <c:spPr>
              <a:noFill/>
              <a:ln>
                <a:noFill/>
              </a:ln>
              <a:effectLst/>
            </c:spPr>
            <c:txPr>
              <a:bodyPr wrap="square" lIns="38100" tIns="19050" rIns="38100" bIns="19050" anchor="ctr">
                <a:spAutoFit/>
              </a:bodyPr>
              <a:lstStyle/>
              <a:p>
                <a:pPr>
                  <a:defRPr sz="1200">
                    <a:solidFill>
                      <a:schemeClr val="bg1"/>
                    </a:solidFill>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Feuil1!$A$2:$A$7</c:f>
              <c:strCache>
                <c:ptCount val="6"/>
                <c:pt idx="0">
                  <c:v>Müzik</c:v>
                </c:pt>
                <c:pt idx="1">
                  <c:v>Dijital Medya İçeriği</c:v>
                </c:pt>
                <c:pt idx="2">
                  <c:v>Film, çizgi film, dizi, yarışma programı vb. içerik</c:v>
                </c:pt>
                <c:pt idx="3">
                  <c:v>İlim - edebiyat ürünleri</c:v>
                </c:pt>
                <c:pt idx="4">
                  <c:v>Bilgisayar oyunu</c:v>
                </c:pt>
                <c:pt idx="5">
                  <c:v>Güzel sanat eserleri</c:v>
                </c:pt>
              </c:strCache>
            </c:strRef>
          </c:cat>
          <c:val>
            <c:numRef>
              <c:f>Feuil1!$B$2:$B$7</c:f>
              <c:numCache>
                <c:formatCode>0%</c:formatCode>
                <c:ptCount val="6"/>
                <c:pt idx="0">
                  <c:v>0.64</c:v>
                </c:pt>
                <c:pt idx="1">
                  <c:v>0.57999999999999996</c:v>
                </c:pt>
                <c:pt idx="2">
                  <c:v>0.41</c:v>
                </c:pt>
                <c:pt idx="3">
                  <c:v>0.24</c:v>
                </c:pt>
                <c:pt idx="4">
                  <c:v>0.24</c:v>
                </c:pt>
                <c:pt idx="5">
                  <c:v>0.23</c:v>
                </c:pt>
              </c:numCache>
            </c:numRef>
          </c:val>
          <c:extLst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B7CE-4983-8DAA-7232F773502F}"/>
            </c:ext>
          </c:extLst>
        </c:ser>
        <c:ser>
          <c:idx val="1"/>
          <c:order val="1"/>
          <c:tx>
            <c:strRef>
              <c:f>Feuil1!$C$1</c:f>
              <c:strCache>
                <c:ptCount val="1"/>
                <c:pt idx="0">
                  <c:v>Bazen</c:v>
                </c:pt>
              </c:strCache>
            </c:strRef>
          </c:tx>
          <c:spPr>
            <a:solidFill>
              <a:srgbClr val="002060">
                <a:alpha val="67000"/>
              </a:srgbClr>
            </a:solidFill>
          </c:spPr>
          <c:invertIfNegative val="0"/>
          <c:dLbls>
            <c:spPr>
              <a:noFill/>
              <a:ln>
                <a:noFill/>
              </a:ln>
              <a:effectLst/>
            </c:spPr>
            <c:txPr>
              <a:bodyPr wrap="square" lIns="38100" tIns="19050" rIns="38100" bIns="19050" anchor="ctr">
                <a:spAutoFit/>
              </a:bodyPr>
              <a:lstStyle/>
              <a:p>
                <a:pPr>
                  <a:defRPr sz="1200"/>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Feuil1!$A$2:$A$7</c:f>
              <c:strCache>
                <c:ptCount val="6"/>
                <c:pt idx="0">
                  <c:v>Müzik</c:v>
                </c:pt>
                <c:pt idx="1">
                  <c:v>Dijital Medya İçeriği</c:v>
                </c:pt>
                <c:pt idx="2">
                  <c:v>Film, çizgi film, dizi, yarışma programı vb. içerik</c:v>
                </c:pt>
                <c:pt idx="3">
                  <c:v>İlim - edebiyat ürünleri</c:v>
                </c:pt>
                <c:pt idx="4">
                  <c:v>Bilgisayar oyunu</c:v>
                </c:pt>
                <c:pt idx="5">
                  <c:v>Güzel sanat eserleri</c:v>
                </c:pt>
              </c:strCache>
            </c:strRef>
          </c:cat>
          <c:val>
            <c:numRef>
              <c:f>Feuil1!$C$2:$C$7</c:f>
              <c:numCache>
                <c:formatCode>0%</c:formatCode>
                <c:ptCount val="6"/>
                <c:pt idx="0">
                  <c:v>0.27</c:v>
                </c:pt>
                <c:pt idx="1">
                  <c:v>0.31</c:v>
                </c:pt>
                <c:pt idx="2">
                  <c:v>0.35</c:v>
                </c:pt>
                <c:pt idx="3">
                  <c:v>0.41</c:v>
                </c:pt>
                <c:pt idx="4">
                  <c:v>0.31</c:v>
                </c:pt>
                <c:pt idx="5">
                  <c:v>0.42</c:v>
                </c:pt>
              </c:numCache>
            </c:numRef>
          </c:val>
          <c:extLst xmlns:c16r2="http://schemas.microsoft.com/office/drawing/2015/06/chart">
            <c:ext xmlns:c16="http://schemas.microsoft.com/office/drawing/2014/chart" uri="{C3380CC4-5D6E-409C-BE32-E72D297353CC}">
              <c16:uniqueId val="{00000002-B7CE-4983-8DAA-7232F773502F}"/>
            </c:ext>
          </c:extLst>
        </c:ser>
        <c:ser>
          <c:idx val="2"/>
          <c:order val="2"/>
          <c:tx>
            <c:strRef>
              <c:f>Feuil1!$D$1</c:f>
              <c:strCache>
                <c:ptCount val="1"/>
                <c:pt idx="0">
                  <c:v>Nadiren</c:v>
                </c:pt>
              </c:strCache>
            </c:strRef>
          </c:tx>
          <c:spPr>
            <a:solidFill>
              <a:srgbClr val="002060">
                <a:alpha val="41000"/>
              </a:srgbClr>
            </a:solidFill>
          </c:spPr>
          <c:invertIfNegative val="0"/>
          <c:dLbls>
            <c:spPr>
              <a:noFill/>
              <a:ln>
                <a:noFill/>
              </a:ln>
              <a:effectLst/>
            </c:spPr>
            <c:txPr>
              <a:bodyPr wrap="square" lIns="38100" tIns="19050" rIns="38100" bIns="19050" anchor="ctr">
                <a:spAutoFit/>
              </a:bodyPr>
              <a:lstStyle/>
              <a:p>
                <a:pPr>
                  <a:defRPr sz="1200"/>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Feuil1!$A$2:$A$7</c:f>
              <c:strCache>
                <c:ptCount val="6"/>
                <c:pt idx="0">
                  <c:v>Müzik</c:v>
                </c:pt>
                <c:pt idx="1">
                  <c:v>Dijital Medya İçeriği</c:v>
                </c:pt>
                <c:pt idx="2">
                  <c:v>Film, çizgi film, dizi, yarışma programı vb. içerik</c:v>
                </c:pt>
                <c:pt idx="3">
                  <c:v>İlim - edebiyat ürünleri</c:v>
                </c:pt>
                <c:pt idx="4">
                  <c:v>Bilgisayar oyunu</c:v>
                </c:pt>
                <c:pt idx="5">
                  <c:v>Güzel sanat eserleri</c:v>
                </c:pt>
              </c:strCache>
            </c:strRef>
          </c:cat>
          <c:val>
            <c:numRef>
              <c:f>Feuil1!$D$2:$D$7</c:f>
              <c:numCache>
                <c:formatCode>0%</c:formatCode>
                <c:ptCount val="6"/>
                <c:pt idx="0">
                  <c:v>0.08</c:v>
                </c:pt>
                <c:pt idx="1">
                  <c:v>0.08</c:v>
                </c:pt>
                <c:pt idx="2">
                  <c:v>0.16</c:v>
                </c:pt>
                <c:pt idx="3">
                  <c:v>0.24</c:v>
                </c:pt>
                <c:pt idx="4">
                  <c:v>0.22</c:v>
                </c:pt>
                <c:pt idx="5">
                  <c:v>0.23</c:v>
                </c:pt>
              </c:numCache>
            </c:numRef>
          </c:val>
          <c:extLst xmlns:c16r2="http://schemas.microsoft.com/office/drawing/2015/06/chart">
            <c:ext xmlns:c16="http://schemas.microsoft.com/office/drawing/2014/chart" uri="{C3380CC4-5D6E-409C-BE32-E72D297353CC}">
              <c16:uniqueId val="{00000003-B7CE-4983-8DAA-7232F773502F}"/>
            </c:ext>
          </c:extLst>
        </c:ser>
        <c:ser>
          <c:idx val="3"/>
          <c:order val="3"/>
          <c:tx>
            <c:strRef>
              <c:f>Feuil1!$E$1</c:f>
              <c:strCache>
                <c:ptCount val="1"/>
                <c:pt idx="0">
                  <c:v>Hiç</c:v>
                </c:pt>
              </c:strCache>
            </c:strRef>
          </c:tx>
          <c:spPr>
            <a:solidFill>
              <a:srgbClr val="C00000"/>
            </a:solidFill>
          </c:spPr>
          <c:invertIfNegative val="0"/>
          <c:dLbls>
            <c:dLbl>
              <c:idx val="0"/>
              <c:layout>
                <c:manualLayout>
                  <c:x val="1.4932412023107848E-2"/>
                  <c:y val="1.4787919329933086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AE1-4472-B677-02BBCB24A4AB}"/>
                </c:ext>
                <c:ext xmlns:c15="http://schemas.microsoft.com/office/drawing/2012/chart" uri="{CE6537A1-D6FC-4f65-9D91-7224C49458BB}"/>
              </c:extLst>
            </c:dLbl>
            <c:dLbl>
              <c:idx val="2"/>
              <c:layout>
                <c:manualLayout>
                  <c:x val="1.6408960186753949E-2"/>
                  <c:y val="5.4943243642123373E-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B7CE-4983-8DAA-7232F773502F}"/>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200"/>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Feuil1!$A$2:$A$7</c:f>
              <c:strCache>
                <c:ptCount val="6"/>
                <c:pt idx="0">
                  <c:v>Müzik</c:v>
                </c:pt>
                <c:pt idx="1">
                  <c:v>Dijital Medya İçeriği</c:v>
                </c:pt>
                <c:pt idx="2">
                  <c:v>Film, çizgi film, dizi, yarışma programı vb. içerik</c:v>
                </c:pt>
                <c:pt idx="3">
                  <c:v>İlim - edebiyat ürünleri</c:v>
                </c:pt>
                <c:pt idx="4">
                  <c:v>Bilgisayar oyunu</c:v>
                </c:pt>
                <c:pt idx="5">
                  <c:v>Güzel sanat eserleri</c:v>
                </c:pt>
              </c:strCache>
            </c:strRef>
          </c:cat>
          <c:val>
            <c:numRef>
              <c:f>Feuil1!$E$2:$E$7</c:f>
              <c:numCache>
                <c:formatCode>0%</c:formatCode>
                <c:ptCount val="6"/>
                <c:pt idx="0">
                  <c:v>0.02</c:v>
                </c:pt>
                <c:pt idx="1">
                  <c:v>0.04</c:v>
                </c:pt>
                <c:pt idx="2">
                  <c:v>0.08</c:v>
                </c:pt>
                <c:pt idx="3">
                  <c:v>0.1</c:v>
                </c:pt>
                <c:pt idx="4">
                  <c:v>0.23</c:v>
                </c:pt>
                <c:pt idx="5">
                  <c:v>0.11</c:v>
                </c:pt>
              </c:numCache>
            </c:numRef>
          </c:val>
          <c:extLst xmlns:c16r2="http://schemas.microsoft.com/office/drawing/2015/06/chart">
            <c:ext xmlns:c16="http://schemas.microsoft.com/office/drawing/2014/chart" uri="{C3380CC4-5D6E-409C-BE32-E72D297353CC}">
              <c16:uniqueId val="{00000004-B7CE-4983-8DAA-7232F773502F}"/>
            </c:ext>
          </c:extLst>
        </c:ser>
        <c:dLbls>
          <c:showLegendKey val="0"/>
          <c:showVal val="1"/>
          <c:showCatName val="0"/>
          <c:showSerName val="0"/>
          <c:showPercent val="0"/>
          <c:showBubbleSize val="0"/>
        </c:dLbls>
        <c:gapWidth val="100"/>
        <c:overlap val="100"/>
        <c:axId val="1420620048"/>
        <c:axId val="1420620592"/>
      </c:barChart>
      <c:catAx>
        <c:axId val="1420620048"/>
        <c:scaling>
          <c:orientation val="maxMin"/>
        </c:scaling>
        <c:delete val="0"/>
        <c:axPos val="l"/>
        <c:numFmt formatCode="General" sourceLinked="1"/>
        <c:majorTickMark val="out"/>
        <c:minorTickMark val="none"/>
        <c:tickLblPos val="nextTo"/>
        <c:txPr>
          <a:bodyPr anchor="ctr" anchorCtr="0"/>
          <a:lstStyle/>
          <a:p>
            <a:pPr>
              <a:defRPr sz="1400" b="0"/>
            </a:pPr>
            <a:endParaRPr lang="tr-TR"/>
          </a:p>
        </c:txPr>
        <c:crossAx val="1420620592"/>
        <c:crosses val="autoZero"/>
        <c:auto val="1"/>
        <c:lblAlgn val="ctr"/>
        <c:lblOffset val="100"/>
        <c:noMultiLvlLbl val="0"/>
      </c:catAx>
      <c:valAx>
        <c:axId val="1420620592"/>
        <c:scaling>
          <c:orientation val="minMax"/>
          <c:max val="1.5"/>
        </c:scaling>
        <c:delete val="1"/>
        <c:axPos val="t"/>
        <c:numFmt formatCode="0%" sourceLinked="1"/>
        <c:majorTickMark val="out"/>
        <c:minorTickMark val="none"/>
        <c:tickLblPos val="nextTo"/>
        <c:crossAx val="1420620048"/>
        <c:crosses val="autoZero"/>
        <c:crossBetween val="between"/>
      </c:valAx>
    </c:plotArea>
    <c:legend>
      <c:legendPos val="b"/>
      <c:layout>
        <c:manualLayout>
          <c:xMode val="edge"/>
          <c:yMode val="edge"/>
          <c:x val="0.4051004651505134"/>
          <c:y val="0.92562350695334517"/>
          <c:w val="0.34488717628000548"/>
          <c:h val="6.9316743234464628E-2"/>
        </c:manualLayout>
      </c:layout>
      <c:overlay val="0"/>
      <c:txPr>
        <a:bodyPr/>
        <a:lstStyle/>
        <a:p>
          <a:pPr>
            <a:defRPr sz="1400" b="0"/>
          </a:pPr>
          <a:endParaRPr lang="tr-TR"/>
        </a:p>
      </c:txPr>
    </c:legend>
    <c:plotVisOnly val="1"/>
    <c:dispBlanksAs val="gap"/>
    <c:showDLblsOverMax val="0"/>
  </c:chart>
  <c:txPr>
    <a:bodyPr/>
    <a:lstStyle/>
    <a:p>
      <a:pPr>
        <a:defRPr sz="1800" b="1"/>
      </a:pPr>
      <a:endParaRPr lang="tr-T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152897204632621"/>
          <c:y val="4.9289551778492105E-2"/>
          <c:w val="0.58847102795367379"/>
          <c:h val="0.82733591063174972"/>
        </c:manualLayout>
      </c:layout>
      <c:barChart>
        <c:barDir val="bar"/>
        <c:grouping val="percentStacked"/>
        <c:varyColors val="0"/>
        <c:ser>
          <c:idx val="0"/>
          <c:order val="0"/>
          <c:tx>
            <c:strRef>
              <c:f>Feuil1!$B$1</c:f>
              <c:strCache>
                <c:ptCount val="1"/>
                <c:pt idx="0">
                  <c:v>Katılıyorum</c:v>
                </c:pt>
              </c:strCache>
            </c:strRef>
          </c:tx>
          <c:spPr>
            <a:solidFill>
              <a:srgbClr val="002060"/>
            </a:solidFill>
            <a:ln>
              <a:noFill/>
            </a:ln>
          </c:spPr>
          <c:invertIfNegative val="0"/>
          <c:dLbls>
            <c:numFmt formatCode="%0" sourceLinked="0"/>
            <c:spPr>
              <a:noFill/>
              <a:ln>
                <a:noFill/>
              </a:ln>
              <a:effectLst/>
            </c:spPr>
            <c:txPr>
              <a:bodyPr wrap="square" lIns="38100" tIns="19050" rIns="38100" bIns="19050" anchor="ctr">
                <a:spAutoFit/>
              </a:bodyPr>
              <a:lstStyle/>
              <a:p>
                <a:pPr>
                  <a:defRPr sz="1200">
                    <a:solidFill>
                      <a:schemeClr val="bg1"/>
                    </a:solidFill>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Feuil1!$A$2:$A$8</c:f>
              <c:strCache>
                <c:ptCount val="7"/>
                <c:pt idx="0">
                  <c:v>Kitap alırken bandrollü olup olmadığını kontrol ederim. </c:v>
                </c:pt>
                <c:pt idx="2">
                  <c:v>Parasını ödeyerek satın aldığım kitabı/CD’yi kopyalarak dağıtabilirim,satabilirim, internete yükleyebilirim.</c:v>
                </c:pt>
                <c:pt idx="3">
                  <c:v>Parasını ödeyerek satın aldığım kitabı/CD’yi istediğim kadar kopyalayabilirim</c:v>
                </c:pt>
                <c:pt idx="4">
                  <c:v>Kütüphaneden aldığım veya arkadaşıma ait olan kitabı kendim ve çevremdekiler için fotokopi çektirebilirim.</c:v>
                </c:pt>
                <c:pt idx="6">
                  <c:v>Yazarı ya da sanatçısı vefat etmiş bir eserin telif hakkı yoktur.</c:v>
                </c:pt>
              </c:strCache>
            </c:strRef>
          </c:cat>
          <c:val>
            <c:numRef>
              <c:f>Feuil1!$B$2:$B$8</c:f>
              <c:numCache>
                <c:formatCode>General</c:formatCode>
                <c:ptCount val="7"/>
                <c:pt idx="0" formatCode="0%">
                  <c:v>0.70689999999999997</c:v>
                </c:pt>
                <c:pt idx="2" formatCode="0%">
                  <c:v>0.2</c:v>
                </c:pt>
                <c:pt idx="3" formatCode="0%">
                  <c:v>0.29309999999999997</c:v>
                </c:pt>
                <c:pt idx="4" formatCode="0%">
                  <c:v>0.33140000000000003</c:v>
                </c:pt>
                <c:pt idx="6" formatCode="0%">
                  <c:v>0.2132</c:v>
                </c:pt>
              </c:numCache>
            </c:numRef>
          </c:val>
          <c:extLst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69E7-48F2-80DF-433AFBA62284}"/>
            </c:ext>
          </c:extLst>
        </c:ser>
        <c:ser>
          <c:idx val="1"/>
          <c:order val="1"/>
          <c:tx>
            <c:strRef>
              <c:f>Feuil1!$C$1</c:f>
              <c:strCache>
                <c:ptCount val="1"/>
                <c:pt idx="0">
                  <c:v> Ne katılıyorum ne katılmıyorum</c:v>
                </c:pt>
              </c:strCache>
            </c:strRef>
          </c:tx>
          <c:spPr>
            <a:solidFill>
              <a:srgbClr val="002060">
                <a:alpha val="67000"/>
              </a:srgbClr>
            </a:solidFill>
          </c:spPr>
          <c:invertIfNegative val="0"/>
          <c:dLbls>
            <c:spPr>
              <a:noFill/>
              <a:ln>
                <a:noFill/>
              </a:ln>
              <a:effectLst/>
            </c:spPr>
            <c:txPr>
              <a:bodyPr wrap="square" lIns="38100" tIns="19050" rIns="38100" bIns="19050" anchor="ctr">
                <a:spAutoFit/>
              </a:bodyPr>
              <a:lstStyle/>
              <a:p>
                <a:pPr>
                  <a:defRPr sz="1200"/>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Feuil1!$A$2:$A$8</c:f>
              <c:strCache>
                <c:ptCount val="7"/>
                <c:pt idx="0">
                  <c:v>Kitap alırken bandrollü olup olmadığını kontrol ederim. </c:v>
                </c:pt>
                <c:pt idx="2">
                  <c:v>Parasını ödeyerek satın aldığım kitabı/CD’yi kopyalarak dağıtabilirim,satabilirim, internete yükleyebilirim.</c:v>
                </c:pt>
                <c:pt idx="3">
                  <c:v>Parasını ödeyerek satın aldığım kitabı/CD’yi istediğim kadar kopyalayabilirim</c:v>
                </c:pt>
                <c:pt idx="4">
                  <c:v>Kütüphaneden aldığım veya arkadaşıma ait olan kitabı kendim ve çevremdekiler için fotokopi çektirebilirim.</c:v>
                </c:pt>
                <c:pt idx="6">
                  <c:v>Yazarı ya da sanatçısı vefat etmiş bir eserin telif hakkı yoktur.</c:v>
                </c:pt>
              </c:strCache>
            </c:strRef>
          </c:cat>
          <c:val>
            <c:numRef>
              <c:f>Feuil1!$C$2:$C$8</c:f>
              <c:numCache>
                <c:formatCode>General</c:formatCode>
                <c:ptCount val="7"/>
                <c:pt idx="0" formatCode="0%">
                  <c:v>0.19359999999999999</c:v>
                </c:pt>
                <c:pt idx="2" formatCode="0%">
                  <c:v>0.19800000000000001</c:v>
                </c:pt>
                <c:pt idx="3" formatCode="0%">
                  <c:v>0.21760000000000002</c:v>
                </c:pt>
                <c:pt idx="4" formatCode="0%">
                  <c:v>0.23629999999999998</c:v>
                </c:pt>
                <c:pt idx="6" formatCode="0%">
                  <c:v>0.25440000000000002</c:v>
                </c:pt>
              </c:numCache>
            </c:numRef>
          </c:val>
          <c:extLst xmlns:c16r2="http://schemas.microsoft.com/office/drawing/2015/06/chart">
            <c:ext xmlns:c16="http://schemas.microsoft.com/office/drawing/2014/chart" uri="{C3380CC4-5D6E-409C-BE32-E72D297353CC}">
              <c16:uniqueId val="{00000001-69E7-48F2-80DF-433AFBA62284}"/>
            </c:ext>
          </c:extLst>
        </c:ser>
        <c:ser>
          <c:idx val="2"/>
          <c:order val="2"/>
          <c:tx>
            <c:strRef>
              <c:f>Feuil1!$D$1</c:f>
              <c:strCache>
                <c:ptCount val="1"/>
                <c:pt idx="0">
                  <c:v>Katılmıyorum</c:v>
                </c:pt>
              </c:strCache>
            </c:strRef>
          </c:tx>
          <c:spPr>
            <a:solidFill>
              <a:srgbClr val="C00000"/>
            </a:solidFill>
          </c:spPr>
          <c:invertIfNegative val="0"/>
          <c:dLbls>
            <c:spPr>
              <a:noFill/>
              <a:ln>
                <a:noFill/>
              </a:ln>
              <a:effectLst/>
            </c:spPr>
            <c:txPr>
              <a:bodyPr wrap="square" lIns="38100" tIns="19050" rIns="38100" bIns="19050" anchor="ctr">
                <a:spAutoFit/>
              </a:bodyPr>
              <a:lstStyle/>
              <a:p>
                <a:pPr>
                  <a:defRPr sz="1200"/>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Feuil1!$A$2:$A$8</c:f>
              <c:strCache>
                <c:ptCount val="7"/>
                <c:pt idx="0">
                  <c:v>Kitap alırken bandrollü olup olmadığını kontrol ederim. </c:v>
                </c:pt>
                <c:pt idx="2">
                  <c:v>Parasını ödeyerek satın aldığım kitabı/CD’yi kopyalarak dağıtabilirim,satabilirim, internete yükleyebilirim.</c:v>
                </c:pt>
                <c:pt idx="3">
                  <c:v>Parasını ödeyerek satın aldığım kitabı/CD’yi istediğim kadar kopyalayabilirim</c:v>
                </c:pt>
                <c:pt idx="4">
                  <c:v>Kütüphaneden aldığım veya arkadaşıma ait olan kitabı kendim ve çevremdekiler için fotokopi çektirebilirim.</c:v>
                </c:pt>
                <c:pt idx="6">
                  <c:v>Yazarı ya da sanatçısı vefat etmiş bir eserin telif hakkı yoktur.</c:v>
                </c:pt>
              </c:strCache>
            </c:strRef>
          </c:cat>
          <c:val>
            <c:numRef>
              <c:f>Feuil1!$D$2:$D$8</c:f>
              <c:numCache>
                <c:formatCode>General</c:formatCode>
                <c:ptCount val="7"/>
                <c:pt idx="0" formatCode="0%">
                  <c:v>9.9499999999999991E-2</c:v>
                </c:pt>
                <c:pt idx="2" formatCode="0%">
                  <c:v>0.60199999999999998</c:v>
                </c:pt>
                <c:pt idx="3" formatCode="0%">
                  <c:v>0.48920000000000002</c:v>
                </c:pt>
                <c:pt idx="4" formatCode="0%">
                  <c:v>0.43240000000000001</c:v>
                </c:pt>
                <c:pt idx="6" formatCode="0%">
                  <c:v>0.53239999999999998</c:v>
                </c:pt>
              </c:numCache>
            </c:numRef>
          </c:val>
          <c:extLst xmlns:c16r2="http://schemas.microsoft.com/office/drawing/2015/06/chart">
            <c:ext xmlns:c16="http://schemas.microsoft.com/office/drawing/2014/chart" uri="{C3380CC4-5D6E-409C-BE32-E72D297353CC}">
              <c16:uniqueId val="{00000002-69E7-48F2-80DF-433AFBA62284}"/>
            </c:ext>
          </c:extLst>
        </c:ser>
        <c:dLbls>
          <c:showLegendKey val="0"/>
          <c:showVal val="1"/>
          <c:showCatName val="0"/>
          <c:showSerName val="0"/>
          <c:showPercent val="0"/>
          <c:showBubbleSize val="0"/>
        </c:dLbls>
        <c:gapWidth val="50"/>
        <c:overlap val="100"/>
        <c:axId val="1335597152"/>
        <c:axId val="1420625488"/>
      </c:barChart>
      <c:catAx>
        <c:axId val="1335597152"/>
        <c:scaling>
          <c:orientation val="minMax"/>
        </c:scaling>
        <c:delete val="0"/>
        <c:axPos val="l"/>
        <c:numFmt formatCode="General" sourceLinked="1"/>
        <c:majorTickMark val="out"/>
        <c:minorTickMark val="none"/>
        <c:tickLblPos val="nextTo"/>
        <c:txPr>
          <a:bodyPr anchor="ctr" anchorCtr="0"/>
          <a:lstStyle/>
          <a:p>
            <a:pPr>
              <a:defRPr sz="1200" b="0"/>
            </a:pPr>
            <a:endParaRPr lang="tr-TR"/>
          </a:p>
        </c:txPr>
        <c:crossAx val="1420625488"/>
        <c:crosses val="autoZero"/>
        <c:auto val="1"/>
        <c:lblAlgn val="ctr"/>
        <c:lblOffset val="100"/>
        <c:noMultiLvlLbl val="0"/>
      </c:catAx>
      <c:valAx>
        <c:axId val="1420625488"/>
        <c:scaling>
          <c:orientation val="minMax"/>
          <c:max val="1.5"/>
        </c:scaling>
        <c:delete val="1"/>
        <c:axPos val="b"/>
        <c:numFmt formatCode="0%" sourceLinked="1"/>
        <c:majorTickMark val="out"/>
        <c:minorTickMark val="none"/>
        <c:tickLblPos val="nextTo"/>
        <c:crossAx val="1335597152"/>
        <c:crosses val="autoZero"/>
        <c:crossBetween val="between"/>
      </c:valAx>
    </c:plotArea>
    <c:legend>
      <c:legendPos val="b"/>
      <c:layout>
        <c:manualLayout>
          <c:xMode val="edge"/>
          <c:yMode val="edge"/>
          <c:x val="4.8072300552614758E-2"/>
          <c:y val="0.92562350695334517"/>
          <c:w val="0.7019153270381604"/>
          <c:h val="6.9316743234464628E-2"/>
        </c:manualLayout>
      </c:layout>
      <c:overlay val="0"/>
      <c:txPr>
        <a:bodyPr/>
        <a:lstStyle/>
        <a:p>
          <a:pPr>
            <a:defRPr sz="1400" b="0"/>
          </a:pPr>
          <a:endParaRPr lang="tr-TR"/>
        </a:p>
      </c:txPr>
    </c:legend>
    <c:plotVisOnly val="1"/>
    <c:dispBlanksAs val="gap"/>
    <c:showDLblsOverMax val="0"/>
  </c:chart>
  <c:txPr>
    <a:bodyPr/>
    <a:lstStyle/>
    <a:p>
      <a:pPr>
        <a:defRPr sz="1800" b="1"/>
      </a:pPr>
      <a:endParaRPr lang="tr-T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152897204632621"/>
          <c:y val="4.9289551778492105E-2"/>
          <c:w val="0.58847102795367379"/>
          <c:h val="0.82733591063174972"/>
        </c:manualLayout>
      </c:layout>
      <c:barChart>
        <c:barDir val="bar"/>
        <c:grouping val="percentStacked"/>
        <c:varyColors val="0"/>
        <c:ser>
          <c:idx val="0"/>
          <c:order val="0"/>
          <c:tx>
            <c:strRef>
              <c:f>Feuil1!$B$1</c:f>
              <c:strCache>
                <c:ptCount val="1"/>
                <c:pt idx="0">
                  <c:v>Katılıyorum</c:v>
                </c:pt>
              </c:strCache>
            </c:strRef>
          </c:tx>
          <c:spPr>
            <a:solidFill>
              <a:srgbClr val="002060"/>
            </a:solidFill>
            <a:ln>
              <a:noFill/>
            </a:ln>
          </c:spPr>
          <c:invertIfNegative val="0"/>
          <c:dLbls>
            <c:numFmt formatCode="%0" sourceLinked="0"/>
            <c:spPr>
              <a:noFill/>
              <a:ln>
                <a:noFill/>
              </a:ln>
              <a:effectLst/>
            </c:spPr>
            <c:txPr>
              <a:bodyPr wrap="square" lIns="38100" tIns="19050" rIns="38100" bIns="19050" anchor="ctr">
                <a:spAutoFit/>
              </a:bodyPr>
              <a:lstStyle/>
              <a:p>
                <a:pPr>
                  <a:defRPr sz="1200">
                    <a:solidFill>
                      <a:schemeClr val="bg1"/>
                    </a:solidFill>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Feuil1!$A$2</c:f>
              <c:strCache>
                <c:ptCount val="1"/>
                <c:pt idx="0">
                  <c:v>Parasını ödeyip satın aldığım kitabı sosyal amaçla sesli kitap halinde paylaşabilirim.</c:v>
                </c:pt>
              </c:strCache>
            </c:strRef>
          </c:cat>
          <c:val>
            <c:numRef>
              <c:f>Feuil1!$B$2</c:f>
              <c:numCache>
                <c:formatCode>0%</c:formatCode>
                <c:ptCount val="1"/>
                <c:pt idx="0">
                  <c:v>0.35439999999999999</c:v>
                </c:pt>
              </c:numCache>
            </c:numRef>
          </c:val>
          <c:extLst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69E7-48F2-80DF-433AFBA62284}"/>
            </c:ext>
          </c:extLst>
        </c:ser>
        <c:ser>
          <c:idx val="1"/>
          <c:order val="1"/>
          <c:tx>
            <c:strRef>
              <c:f>Feuil1!$C$1</c:f>
              <c:strCache>
                <c:ptCount val="1"/>
                <c:pt idx="0">
                  <c:v> Ne katılıyorum ne katılmıyorum</c:v>
                </c:pt>
              </c:strCache>
            </c:strRef>
          </c:tx>
          <c:spPr>
            <a:solidFill>
              <a:srgbClr val="002060">
                <a:alpha val="67000"/>
              </a:srgbClr>
            </a:solidFill>
          </c:spPr>
          <c:invertIfNegative val="0"/>
          <c:dLbls>
            <c:spPr>
              <a:noFill/>
              <a:ln>
                <a:noFill/>
              </a:ln>
              <a:effectLst/>
            </c:spPr>
            <c:txPr>
              <a:bodyPr wrap="square" lIns="38100" tIns="19050" rIns="38100" bIns="19050" anchor="ctr">
                <a:spAutoFit/>
              </a:bodyPr>
              <a:lstStyle/>
              <a:p>
                <a:pPr>
                  <a:defRPr sz="1200"/>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Feuil1!$A$2</c:f>
              <c:strCache>
                <c:ptCount val="1"/>
                <c:pt idx="0">
                  <c:v>Parasını ödeyip satın aldığım kitabı sosyal amaçla sesli kitap halinde paylaşabilirim.</c:v>
                </c:pt>
              </c:strCache>
            </c:strRef>
          </c:cat>
          <c:val>
            <c:numRef>
              <c:f>Feuil1!$C$2</c:f>
              <c:numCache>
                <c:formatCode>0%</c:formatCode>
                <c:ptCount val="1"/>
                <c:pt idx="0">
                  <c:v>0.28039999999999998</c:v>
                </c:pt>
              </c:numCache>
            </c:numRef>
          </c:val>
          <c:extLst xmlns:c16r2="http://schemas.microsoft.com/office/drawing/2015/06/chart">
            <c:ext xmlns:c16="http://schemas.microsoft.com/office/drawing/2014/chart" uri="{C3380CC4-5D6E-409C-BE32-E72D297353CC}">
              <c16:uniqueId val="{00000001-69E7-48F2-80DF-433AFBA62284}"/>
            </c:ext>
          </c:extLst>
        </c:ser>
        <c:ser>
          <c:idx val="2"/>
          <c:order val="2"/>
          <c:tx>
            <c:strRef>
              <c:f>Feuil1!$D$1</c:f>
              <c:strCache>
                <c:ptCount val="1"/>
                <c:pt idx="0">
                  <c:v>Katılmıyorum</c:v>
                </c:pt>
              </c:strCache>
            </c:strRef>
          </c:tx>
          <c:spPr>
            <a:solidFill>
              <a:srgbClr val="C00000"/>
            </a:solidFill>
          </c:spPr>
          <c:invertIfNegative val="0"/>
          <c:dLbls>
            <c:spPr>
              <a:noFill/>
              <a:ln>
                <a:noFill/>
              </a:ln>
              <a:effectLst/>
            </c:spPr>
            <c:txPr>
              <a:bodyPr wrap="square" lIns="38100" tIns="19050" rIns="38100" bIns="19050" anchor="ctr">
                <a:spAutoFit/>
              </a:bodyPr>
              <a:lstStyle/>
              <a:p>
                <a:pPr>
                  <a:defRPr sz="1200"/>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Feuil1!$A$2</c:f>
              <c:strCache>
                <c:ptCount val="1"/>
                <c:pt idx="0">
                  <c:v>Parasını ödeyip satın aldığım kitabı sosyal amaçla sesli kitap halinde paylaşabilirim.</c:v>
                </c:pt>
              </c:strCache>
            </c:strRef>
          </c:cat>
          <c:val>
            <c:numRef>
              <c:f>Feuil1!$D$2</c:f>
              <c:numCache>
                <c:formatCode>0%</c:formatCode>
                <c:ptCount val="1"/>
                <c:pt idx="0">
                  <c:v>0.36520000000000002</c:v>
                </c:pt>
              </c:numCache>
            </c:numRef>
          </c:val>
          <c:extLst xmlns:c16r2="http://schemas.microsoft.com/office/drawing/2015/06/chart">
            <c:ext xmlns:c16="http://schemas.microsoft.com/office/drawing/2014/chart" uri="{C3380CC4-5D6E-409C-BE32-E72D297353CC}">
              <c16:uniqueId val="{00000002-69E7-48F2-80DF-433AFBA62284}"/>
            </c:ext>
          </c:extLst>
        </c:ser>
        <c:dLbls>
          <c:showLegendKey val="0"/>
          <c:showVal val="1"/>
          <c:showCatName val="0"/>
          <c:showSerName val="0"/>
          <c:showPercent val="0"/>
          <c:showBubbleSize val="0"/>
        </c:dLbls>
        <c:gapWidth val="50"/>
        <c:overlap val="100"/>
        <c:axId val="1420626032"/>
        <c:axId val="1420632560"/>
      </c:barChart>
      <c:catAx>
        <c:axId val="1420626032"/>
        <c:scaling>
          <c:orientation val="maxMin"/>
        </c:scaling>
        <c:delete val="0"/>
        <c:axPos val="l"/>
        <c:numFmt formatCode="General" sourceLinked="1"/>
        <c:majorTickMark val="out"/>
        <c:minorTickMark val="none"/>
        <c:tickLblPos val="nextTo"/>
        <c:txPr>
          <a:bodyPr anchor="ctr" anchorCtr="0"/>
          <a:lstStyle/>
          <a:p>
            <a:pPr>
              <a:defRPr sz="1200" b="0"/>
            </a:pPr>
            <a:endParaRPr lang="tr-TR"/>
          </a:p>
        </c:txPr>
        <c:crossAx val="1420632560"/>
        <c:crosses val="autoZero"/>
        <c:auto val="1"/>
        <c:lblAlgn val="ctr"/>
        <c:lblOffset val="100"/>
        <c:noMultiLvlLbl val="0"/>
      </c:catAx>
      <c:valAx>
        <c:axId val="1420632560"/>
        <c:scaling>
          <c:orientation val="minMax"/>
          <c:max val="1.5"/>
        </c:scaling>
        <c:delete val="1"/>
        <c:axPos val="t"/>
        <c:numFmt formatCode="0%" sourceLinked="1"/>
        <c:majorTickMark val="out"/>
        <c:minorTickMark val="none"/>
        <c:tickLblPos val="nextTo"/>
        <c:crossAx val="1420626032"/>
        <c:crosses val="autoZero"/>
        <c:crossBetween val="between"/>
      </c:valAx>
    </c:plotArea>
    <c:legend>
      <c:legendPos val="b"/>
      <c:layout>
        <c:manualLayout>
          <c:xMode val="edge"/>
          <c:yMode val="edge"/>
          <c:x val="4.8072300552614758E-2"/>
          <c:y val="0.92562350695334517"/>
          <c:w val="0.7019153270381604"/>
          <c:h val="6.9316743234464628E-2"/>
        </c:manualLayout>
      </c:layout>
      <c:overlay val="0"/>
      <c:txPr>
        <a:bodyPr/>
        <a:lstStyle/>
        <a:p>
          <a:pPr>
            <a:defRPr sz="1400" b="0"/>
          </a:pPr>
          <a:endParaRPr lang="tr-TR"/>
        </a:p>
      </c:txPr>
    </c:legend>
    <c:plotVisOnly val="1"/>
    <c:dispBlanksAs val="gap"/>
    <c:showDLblsOverMax val="0"/>
  </c:chart>
  <c:txPr>
    <a:bodyPr/>
    <a:lstStyle/>
    <a:p>
      <a:pPr>
        <a:defRPr sz="1800" b="1"/>
      </a:pPr>
      <a:endParaRPr lang="tr-T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152897696330609"/>
          <c:y val="5.6459719678853854E-2"/>
          <c:w val="0.58847102795367379"/>
          <c:h val="0.82733591063174972"/>
        </c:manualLayout>
      </c:layout>
      <c:barChart>
        <c:barDir val="bar"/>
        <c:grouping val="percentStacked"/>
        <c:varyColors val="0"/>
        <c:ser>
          <c:idx val="0"/>
          <c:order val="0"/>
          <c:tx>
            <c:strRef>
              <c:f>Feuil1!$B$1</c:f>
              <c:strCache>
                <c:ptCount val="1"/>
                <c:pt idx="0">
                  <c:v>Katılıyorum</c:v>
                </c:pt>
              </c:strCache>
            </c:strRef>
          </c:tx>
          <c:spPr>
            <a:solidFill>
              <a:srgbClr val="002060"/>
            </a:solidFill>
            <a:ln>
              <a:noFill/>
            </a:ln>
          </c:spPr>
          <c:invertIfNegative val="0"/>
          <c:dLbls>
            <c:numFmt formatCode="%0" sourceLinked="0"/>
            <c:spPr>
              <a:noFill/>
              <a:ln>
                <a:noFill/>
              </a:ln>
              <a:effectLst/>
            </c:spPr>
            <c:txPr>
              <a:bodyPr wrap="square" lIns="38100" tIns="19050" rIns="38100" bIns="19050" anchor="ctr">
                <a:spAutoFit/>
              </a:bodyPr>
              <a:lstStyle/>
              <a:p>
                <a:pPr>
                  <a:defRPr sz="1200">
                    <a:solidFill>
                      <a:schemeClr val="bg1"/>
                    </a:solidFill>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Feuil1!$A$2:$A$5</c:f>
              <c:strCache>
                <c:ptCount val="4"/>
                <c:pt idx="0">
                  <c:v>Sosyal medyada paylaşılan videoyu/resmi/şarkıyı/şiiri ben de kişisel hesaplarımda paylaşabilirim.</c:v>
                </c:pt>
                <c:pt idx="1">
                  <c:v>İnternette yer alan içeriklerin linkini ben de internette istediğim platformda paylaşabilirim.</c:v>
                </c:pt>
                <c:pt idx="2">
                  <c:v>İnternette ücretsiz yayınlanmış bir müzik/film ya da makaleyi bilgisayarıma indirebilirim ve istediğim şekilde kullanabilirim.</c:v>
                </c:pt>
                <c:pt idx="3">
                  <c:v>İnternette ücretsiz yayınlanmış bir müzik veya filmi çoğaltarak paylaşabilirim.</c:v>
                </c:pt>
              </c:strCache>
            </c:strRef>
          </c:cat>
          <c:val>
            <c:numRef>
              <c:f>Feuil1!$B$2:$B$5</c:f>
              <c:numCache>
                <c:formatCode>0%</c:formatCode>
                <c:ptCount val="4"/>
                <c:pt idx="0">
                  <c:v>0.61</c:v>
                </c:pt>
                <c:pt idx="1">
                  <c:v>0.4456</c:v>
                </c:pt>
                <c:pt idx="2">
                  <c:v>0.38429999999999997</c:v>
                </c:pt>
                <c:pt idx="3">
                  <c:v>0.38429999999999997</c:v>
                </c:pt>
              </c:numCache>
            </c:numRef>
          </c:val>
          <c:extLst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69E7-48F2-80DF-433AFBA62284}"/>
            </c:ext>
          </c:extLst>
        </c:ser>
        <c:ser>
          <c:idx val="1"/>
          <c:order val="1"/>
          <c:tx>
            <c:strRef>
              <c:f>Feuil1!$C$1</c:f>
              <c:strCache>
                <c:ptCount val="1"/>
                <c:pt idx="0">
                  <c:v> Ne katılıyorum ne katılmıyorum</c:v>
                </c:pt>
              </c:strCache>
            </c:strRef>
          </c:tx>
          <c:spPr>
            <a:solidFill>
              <a:srgbClr val="002060">
                <a:alpha val="67000"/>
              </a:srgbClr>
            </a:solidFill>
          </c:spPr>
          <c:invertIfNegative val="0"/>
          <c:dLbls>
            <c:spPr>
              <a:noFill/>
              <a:ln>
                <a:noFill/>
              </a:ln>
              <a:effectLst/>
            </c:spPr>
            <c:txPr>
              <a:bodyPr wrap="square" lIns="38100" tIns="19050" rIns="38100" bIns="19050" anchor="ctr">
                <a:spAutoFit/>
              </a:bodyPr>
              <a:lstStyle/>
              <a:p>
                <a:pPr>
                  <a:defRPr sz="1200"/>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Feuil1!$A$2:$A$5</c:f>
              <c:strCache>
                <c:ptCount val="4"/>
                <c:pt idx="0">
                  <c:v>Sosyal medyada paylaşılan videoyu/resmi/şarkıyı/şiiri ben de kişisel hesaplarımda paylaşabilirim.</c:v>
                </c:pt>
                <c:pt idx="1">
                  <c:v>İnternette yer alan içeriklerin linkini ben de internette istediğim platformda paylaşabilirim.</c:v>
                </c:pt>
                <c:pt idx="2">
                  <c:v>İnternette ücretsiz yayınlanmış bir müzik/film ya da makaleyi bilgisayarıma indirebilirim ve istediğim şekilde kullanabilirim.</c:v>
                </c:pt>
                <c:pt idx="3">
                  <c:v>İnternette ücretsiz yayınlanmış bir müzik veya filmi çoğaltarak paylaşabilirim.</c:v>
                </c:pt>
              </c:strCache>
            </c:strRef>
          </c:cat>
          <c:val>
            <c:numRef>
              <c:f>Feuil1!$C$2:$C$5</c:f>
              <c:numCache>
                <c:formatCode>0%</c:formatCode>
                <c:ptCount val="4"/>
                <c:pt idx="0">
                  <c:v>0.23430000000000001</c:v>
                </c:pt>
                <c:pt idx="1">
                  <c:v>0.29070000000000001</c:v>
                </c:pt>
                <c:pt idx="2">
                  <c:v>0.24660000000000001</c:v>
                </c:pt>
                <c:pt idx="3">
                  <c:v>0.24660000000000001</c:v>
                </c:pt>
              </c:numCache>
            </c:numRef>
          </c:val>
          <c:extLst xmlns:c16r2="http://schemas.microsoft.com/office/drawing/2015/06/chart">
            <c:ext xmlns:c16="http://schemas.microsoft.com/office/drawing/2014/chart" uri="{C3380CC4-5D6E-409C-BE32-E72D297353CC}">
              <c16:uniqueId val="{00000001-69E7-48F2-80DF-433AFBA62284}"/>
            </c:ext>
          </c:extLst>
        </c:ser>
        <c:ser>
          <c:idx val="2"/>
          <c:order val="2"/>
          <c:tx>
            <c:strRef>
              <c:f>Feuil1!$D$1</c:f>
              <c:strCache>
                <c:ptCount val="1"/>
                <c:pt idx="0">
                  <c:v>Katılmıyorum</c:v>
                </c:pt>
              </c:strCache>
            </c:strRef>
          </c:tx>
          <c:spPr>
            <a:solidFill>
              <a:srgbClr val="C00000"/>
            </a:solidFill>
          </c:spPr>
          <c:invertIfNegative val="0"/>
          <c:dLbls>
            <c:spPr>
              <a:noFill/>
              <a:ln>
                <a:noFill/>
              </a:ln>
              <a:effectLst/>
            </c:spPr>
            <c:txPr>
              <a:bodyPr wrap="square" lIns="38100" tIns="19050" rIns="38100" bIns="19050" anchor="ctr">
                <a:spAutoFit/>
              </a:bodyPr>
              <a:lstStyle/>
              <a:p>
                <a:pPr>
                  <a:defRPr sz="1200"/>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Feuil1!$A$2:$A$5</c:f>
              <c:strCache>
                <c:ptCount val="4"/>
                <c:pt idx="0">
                  <c:v>Sosyal medyada paylaşılan videoyu/resmi/şarkıyı/şiiri ben de kişisel hesaplarımda paylaşabilirim.</c:v>
                </c:pt>
                <c:pt idx="1">
                  <c:v>İnternette yer alan içeriklerin linkini ben de internette istediğim platformda paylaşabilirim.</c:v>
                </c:pt>
                <c:pt idx="2">
                  <c:v>İnternette ücretsiz yayınlanmış bir müzik/film ya da makaleyi bilgisayarıma indirebilirim ve istediğim şekilde kullanabilirim.</c:v>
                </c:pt>
                <c:pt idx="3">
                  <c:v>İnternette ücretsiz yayınlanmış bir müzik veya filmi çoğaltarak paylaşabilirim.</c:v>
                </c:pt>
              </c:strCache>
            </c:strRef>
          </c:cat>
          <c:val>
            <c:numRef>
              <c:f>Feuil1!$D$2:$D$5</c:f>
              <c:numCache>
                <c:formatCode>0%</c:formatCode>
                <c:ptCount val="4"/>
                <c:pt idx="0">
                  <c:v>0.15</c:v>
                </c:pt>
                <c:pt idx="1">
                  <c:v>0.26369999999999999</c:v>
                </c:pt>
                <c:pt idx="2">
                  <c:v>0.36909999999999998</c:v>
                </c:pt>
                <c:pt idx="3">
                  <c:v>0.36909999999999998</c:v>
                </c:pt>
              </c:numCache>
            </c:numRef>
          </c:val>
          <c:extLst xmlns:c16r2="http://schemas.microsoft.com/office/drawing/2015/06/chart">
            <c:ext xmlns:c16="http://schemas.microsoft.com/office/drawing/2014/chart" uri="{C3380CC4-5D6E-409C-BE32-E72D297353CC}">
              <c16:uniqueId val="{00000002-69E7-48F2-80DF-433AFBA62284}"/>
            </c:ext>
          </c:extLst>
        </c:ser>
        <c:dLbls>
          <c:showLegendKey val="0"/>
          <c:showVal val="1"/>
          <c:showCatName val="0"/>
          <c:showSerName val="0"/>
          <c:showPercent val="0"/>
          <c:showBubbleSize val="0"/>
        </c:dLbls>
        <c:gapWidth val="50"/>
        <c:overlap val="100"/>
        <c:axId val="1420633104"/>
        <c:axId val="1420626576"/>
      </c:barChart>
      <c:catAx>
        <c:axId val="1420633104"/>
        <c:scaling>
          <c:orientation val="maxMin"/>
        </c:scaling>
        <c:delete val="0"/>
        <c:axPos val="l"/>
        <c:numFmt formatCode="General" sourceLinked="1"/>
        <c:majorTickMark val="out"/>
        <c:minorTickMark val="none"/>
        <c:tickLblPos val="nextTo"/>
        <c:txPr>
          <a:bodyPr anchor="ctr" anchorCtr="0"/>
          <a:lstStyle/>
          <a:p>
            <a:pPr>
              <a:defRPr sz="1200" b="0"/>
            </a:pPr>
            <a:endParaRPr lang="tr-TR"/>
          </a:p>
        </c:txPr>
        <c:crossAx val="1420626576"/>
        <c:crosses val="autoZero"/>
        <c:auto val="1"/>
        <c:lblAlgn val="ctr"/>
        <c:lblOffset val="100"/>
        <c:noMultiLvlLbl val="0"/>
      </c:catAx>
      <c:valAx>
        <c:axId val="1420626576"/>
        <c:scaling>
          <c:orientation val="minMax"/>
          <c:max val="1.5"/>
        </c:scaling>
        <c:delete val="1"/>
        <c:axPos val="t"/>
        <c:numFmt formatCode="0%" sourceLinked="1"/>
        <c:majorTickMark val="out"/>
        <c:minorTickMark val="none"/>
        <c:tickLblPos val="nextTo"/>
        <c:crossAx val="1420633104"/>
        <c:crosses val="autoZero"/>
        <c:crossBetween val="between"/>
      </c:valAx>
    </c:plotArea>
    <c:legend>
      <c:legendPos val="b"/>
      <c:layout>
        <c:manualLayout>
          <c:xMode val="edge"/>
          <c:yMode val="edge"/>
          <c:x val="4.8072300552614758E-2"/>
          <c:y val="0.92562350695334517"/>
          <c:w val="0.7019153270381604"/>
          <c:h val="6.9316743234464628E-2"/>
        </c:manualLayout>
      </c:layout>
      <c:overlay val="0"/>
      <c:txPr>
        <a:bodyPr/>
        <a:lstStyle/>
        <a:p>
          <a:pPr>
            <a:defRPr sz="1400" b="0"/>
          </a:pPr>
          <a:endParaRPr lang="tr-TR"/>
        </a:p>
      </c:txPr>
    </c:legend>
    <c:plotVisOnly val="1"/>
    <c:dispBlanksAs val="gap"/>
    <c:showDLblsOverMax val="0"/>
  </c:chart>
  <c:txPr>
    <a:bodyPr/>
    <a:lstStyle/>
    <a:p>
      <a:pPr>
        <a:defRPr sz="1800" b="1"/>
      </a:pPr>
      <a:endParaRPr lang="tr-T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152897204632621"/>
          <c:y val="4.9289551778492105E-2"/>
          <c:w val="0.58847102795367379"/>
          <c:h val="0.82733591063174972"/>
        </c:manualLayout>
      </c:layout>
      <c:barChart>
        <c:barDir val="bar"/>
        <c:grouping val="percentStacked"/>
        <c:varyColors val="0"/>
        <c:ser>
          <c:idx val="0"/>
          <c:order val="0"/>
          <c:tx>
            <c:strRef>
              <c:f>Feuil1!$B$1</c:f>
              <c:strCache>
                <c:ptCount val="1"/>
                <c:pt idx="0">
                  <c:v>Katılıyorum</c:v>
                </c:pt>
              </c:strCache>
            </c:strRef>
          </c:tx>
          <c:spPr>
            <a:solidFill>
              <a:srgbClr val="002060"/>
            </a:solidFill>
            <a:ln>
              <a:noFill/>
            </a:ln>
          </c:spPr>
          <c:invertIfNegative val="0"/>
          <c:dLbls>
            <c:numFmt formatCode="%0" sourceLinked="0"/>
            <c:spPr>
              <a:noFill/>
              <a:ln>
                <a:noFill/>
              </a:ln>
              <a:effectLst/>
            </c:spPr>
            <c:txPr>
              <a:bodyPr wrap="square" lIns="38100" tIns="19050" rIns="38100" bIns="19050" anchor="ctr">
                <a:spAutoFit/>
              </a:bodyPr>
              <a:lstStyle/>
              <a:p>
                <a:pPr>
                  <a:defRPr sz="1200">
                    <a:solidFill>
                      <a:schemeClr val="bg1"/>
                    </a:solidFill>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Feuil1!$A$2:$A$3</c:f>
              <c:strCache>
                <c:ptCount val="2"/>
                <c:pt idx="0">
                  <c:v>Bir film veya müziğin küçük bir kısmını kullanarak kendi videomu yaratıp internete yükleyebilirim</c:v>
                </c:pt>
                <c:pt idx="1">
                  <c:v>Kendi hazırladığım videoyu internete koyduğumda artık bana ait olmaz, isteyen istediği gibi kopyalayabilir.</c:v>
                </c:pt>
              </c:strCache>
            </c:strRef>
          </c:cat>
          <c:val>
            <c:numRef>
              <c:f>Feuil1!$B$2:$B$3</c:f>
              <c:numCache>
                <c:formatCode>0%</c:formatCode>
                <c:ptCount val="2"/>
                <c:pt idx="0">
                  <c:v>0.47649999999999998</c:v>
                </c:pt>
                <c:pt idx="1">
                  <c:v>0.2515</c:v>
                </c:pt>
              </c:numCache>
            </c:numRef>
          </c:val>
          <c:extLst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69E7-48F2-80DF-433AFBA62284}"/>
            </c:ext>
          </c:extLst>
        </c:ser>
        <c:ser>
          <c:idx val="1"/>
          <c:order val="1"/>
          <c:tx>
            <c:strRef>
              <c:f>Feuil1!$C$1</c:f>
              <c:strCache>
                <c:ptCount val="1"/>
                <c:pt idx="0">
                  <c:v> Ne katılıyorum ne katılmıyorum</c:v>
                </c:pt>
              </c:strCache>
            </c:strRef>
          </c:tx>
          <c:spPr>
            <a:solidFill>
              <a:srgbClr val="002060">
                <a:alpha val="67000"/>
              </a:srgbClr>
            </a:solidFill>
          </c:spPr>
          <c:invertIfNegative val="0"/>
          <c:dLbls>
            <c:spPr>
              <a:noFill/>
              <a:ln>
                <a:noFill/>
              </a:ln>
              <a:effectLst/>
            </c:spPr>
            <c:txPr>
              <a:bodyPr wrap="square" lIns="38100" tIns="19050" rIns="38100" bIns="19050" anchor="ctr">
                <a:spAutoFit/>
              </a:bodyPr>
              <a:lstStyle/>
              <a:p>
                <a:pPr>
                  <a:defRPr sz="1200"/>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Feuil1!$A$2:$A$3</c:f>
              <c:strCache>
                <c:ptCount val="2"/>
                <c:pt idx="0">
                  <c:v>Bir film veya müziğin küçük bir kısmını kullanarak kendi videomu yaratıp internete yükleyebilirim</c:v>
                </c:pt>
                <c:pt idx="1">
                  <c:v>Kendi hazırladığım videoyu internete koyduğumda artık bana ait olmaz, isteyen istediği gibi kopyalayabilir.</c:v>
                </c:pt>
              </c:strCache>
            </c:strRef>
          </c:cat>
          <c:val>
            <c:numRef>
              <c:f>Feuil1!$C$2:$C$3</c:f>
              <c:numCache>
                <c:formatCode>0%</c:formatCode>
                <c:ptCount val="2"/>
                <c:pt idx="0">
                  <c:v>0.26179999999999998</c:v>
                </c:pt>
                <c:pt idx="1">
                  <c:v>0.18190000000000001</c:v>
                </c:pt>
              </c:numCache>
            </c:numRef>
          </c:val>
          <c:extLst xmlns:c16r2="http://schemas.microsoft.com/office/drawing/2015/06/chart">
            <c:ext xmlns:c16="http://schemas.microsoft.com/office/drawing/2014/chart" uri="{C3380CC4-5D6E-409C-BE32-E72D297353CC}">
              <c16:uniqueId val="{00000001-69E7-48F2-80DF-433AFBA62284}"/>
            </c:ext>
          </c:extLst>
        </c:ser>
        <c:ser>
          <c:idx val="2"/>
          <c:order val="2"/>
          <c:tx>
            <c:strRef>
              <c:f>Feuil1!$D$1</c:f>
              <c:strCache>
                <c:ptCount val="1"/>
                <c:pt idx="0">
                  <c:v>Katılmıyorum</c:v>
                </c:pt>
              </c:strCache>
            </c:strRef>
          </c:tx>
          <c:spPr>
            <a:solidFill>
              <a:srgbClr val="C00000"/>
            </a:solidFill>
          </c:spPr>
          <c:invertIfNegative val="0"/>
          <c:dLbls>
            <c:spPr>
              <a:noFill/>
              <a:ln>
                <a:noFill/>
              </a:ln>
              <a:effectLst/>
            </c:spPr>
            <c:txPr>
              <a:bodyPr wrap="square" lIns="38100" tIns="19050" rIns="38100" bIns="19050" anchor="ctr">
                <a:spAutoFit/>
              </a:bodyPr>
              <a:lstStyle/>
              <a:p>
                <a:pPr>
                  <a:defRPr sz="1200"/>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Feuil1!$A$2:$A$3</c:f>
              <c:strCache>
                <c:ptCount val="2"/>
                <c:pt idx="0">
                  <c:v>Bir film veya müziğin küçük bir kısmını kullanarak kendi videomu yaratıp internete yükleyebilirim</c:v>
                </c:pt>
                <c:pt idx="1">
                  <c:v>Kendi hazırladığım videoyu internete koyduğumda artık bana ait olmaz, isteyen istediği gibi kopyalayabilir.</c:v>
                </c:pt>
              </c:strCache>
            </c:strRef>
          </c:cat>
          <c:val>
            <c:numRef>
              <c:f>Feuil1!$D$2:$D$3</c:f>
              <c:numCache>
                <c:formatCode>0%</c:formatCode>
                <c:ptCount val="2"/>
                <c:pt idx="0">
                  <c:v>0.26179999999999998</c:v>
                </c:pt>
                <c:pt idx="1">
                  <c:v>0.56669999999999998</c:v>
                </c:pt>
              </c:numCache>
            </c:numRef>
          </c:val>
          <c:extLst xmlns:c16r2="http://schemas.microsoft.com/office/drawing/2015/06/chart">
            <c:ext xmlns:c16="http://schemas.microsoft.com/office/drawing/2014/chart" uri="{C3380CC4-5D6E-409C-BE32-E72D297353CC}">
              <c16:uniqueId val="{00000002-69E7-48F2-80DF-433AFBA62284}"/>
            </c:ext>
          </c:extLst>
        </c:ser>
        <c:dLbls>
          <c:showLegendKey val="0"/>
          <c:showVal val="1"/>
          <c:showCatName val="0"/>
          <c:showSerName val="0"/>
          <c:showPercent val="0"/>
          <c:showBubbleSize val="0"/>
        </c:dLbls>
        <c:gapWidth val="50"/>
        <c:overlap val="100"/>
        <c:axId val="1420632016"/>
        <c:axId val="1420629840"/>
      </c:barChart>
      <c:catAx>
        <c:axId val="1420632016"/>
        <c:scaling>
          <c:orientation val="maxMin"/>
        </c:scaling>
        <c:delete val="0"/>
        <c:axPos val="l"/>
        <c:numFmt formatCode="General" sourceLinked="1"/>
        <c:majorTickMark val="out"/>
        <c:minorTickMark val="none"/>
        <c:tickLblPos val="nextTo"/>
        <c:txPr>
          <a:bodyPr anchor="ctr" anchorCtr="0"/>
          <a:lstStyle/>
          <a:p>
            <a:pPr>
              <a:defRPr sz="1200" b="0"/>
            </a:pPr>
            <a:endParaRPr lang="tr-TR"/>
          </a:p>
        </c:txPr>
        <c:crossAx val="1420629840"/>
        <c:crosses val="autoZero"/>
        <c:auto val="1"/>
        <c:lblAlgn val="ctr"/>
        <c:lblOffset val="100"/>
        <c:noMultiLvlLbl val="0"/>
      </c:catAx>
      <c:valAx>
        <c:axId val="1420629840"/>
        <c:scaling>
          <c:orientation val="minMax"/>
          <c:max val="1.5"/>
        </c:scaling>
        <c:delete val="1"/>
        <c:axPos val="t"/>
        <c:numFmt formatCode="0%" sourceLinked="1"/>
        <c:majorTickMark val="out"/>
        <c:minorTickMark val="none"/>
        <c:tickLblPos val="nextTo"/>
        <c:crossAx val="1420632016"/>
        <c:crosses val="autoZero"/>
        <c:crossBetween val="between"/>
      </c:valAx>
    </c:plotArea>
    <c:legend>
      <c:legendPos val="b"/>
      <c:layout>
        <c:manualLayout>
          <c:xMode val="edge"/>
          <c:yMode val="edge"/>
          <c:x val="4.8072300552614758E-2"/>
          <c:y val="0.92562350695334517"/>
          <c:w val="0.7019153270381604"/>
          <c:h val="6.9316743234464628E-2"/>
        </c:manualLayout>
      </c:layout>
      <c:overlay val="0"/>
      <c:txPr>
        <a:bodyPr/>
        <a:lstStyle/>
        <a:p>
          <a:pPr>
            <a:defRPr sz="1400" b="0"/>
          </a:pPr>
          <a:endParaRPr lang="tr-TR"/>
        </a:p>
      </c:txPr>
    </c:legend>
    <c:plotVisOnly val="1"/>
    <c:dispBlanksAs val="gap"/>
    <c:showDLblsOverMax val="0"/>
  </c:chart>
  <c:txPr>
    <a:bodyPr/>
    <a:lstStyle/>
    <a:p>
      <a:pPr>
        <a:defRPr sz="1800" b="1"/>
      </a:pPr>
      <a:endParaRPr lang="tr-T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212399546000553"/>
          <c:y val="4.9289551778492105E-2"/>
          <c:w val="0.54787601176674428"/>
          <c:h val="0.93934796889964145"/>
        </c:manualLayout>
      </c:layout>
      <c:barChart>
        <c:barDir val="bar"/>
        <c:grouping val="clustered"/>
        <c:varyColors val="0"/>
        <c:ser>
          <c:idx val="0"/>
          <c:order val="0"/>
          <c:tx>
            <c:strRef>
              <c:f>Feuil1!$B$1</c:f>
              <c:strCache>
                <c:ptCount val="1"/>
                <c:pt idx="0">
                  <c:v>Bilinirlik</c:v>
                </c:pt>
              </c:strCache>
            </c:strRef>
          </c:tx>
          <c:spPr>
            <a:solidFill>
              <a:srgbClr val="009D9C"/>
            </a:solidFill>
            <a:ln>
              <a:noFill/>
            </a:ln>
          </c:spPr>
          <c:invertIfNegative val="0"/>
          <c:dPt>
            <c:idx val="4"/>
            <c:invertIfNegative val="0"/>
            <c:bubble3D val="0"/>
            <c:spPr>
              <a:solidFill>
                <a:srgbClr val="C00000"/>
              </a:solidFill>
              <a:ln>
                <a:noFill/>
              </a:ln>
            </c:spPr>
            <c:extLst xmlns:c16r2="http://schemas.microsoft.com/office/drawing/2015/06/chart">
              <c:ext xmlns:c16="http://schemas.microsoft.com/office/drawing/2014/chart" uri="{C3380CC4-5D6E-409C-BE32-E72D297353CC}">
                <c16:uniqueId val="{00000001-36BE-49F4-93F5-A96FDD4C5599}"/>
              </c:ext>
            </c:extLst>
          </c:dPt>
          <c:dLbls>
            <c:numFmt formatCode="%0" sourceLinked="0"/>
            <c:spPr>
              <a:noFill/>
              <a:ln>
                <a:noFill/>
              </a:ln>
              <a:effectLst/>
            </c:spPr>
            <c:txPr>
              <a:bodyPr wrap="square" lIns="38100" tIns="19050" rIns="38100" bIns="19050" anchor="ctr">
                <a:spAutoFit/>
              </a:bodyPr>
              <a:lstStyle/>
              <a:p>
                <a:pPr>
                  <a:defRPr sz="1200"/>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Feuil1!$A$2:$A$6</c:f>
              <c:strCache>
                <c:ptCount val="5"/>
                <c:pt idx="0">
                  <c:v>Korsan faaliyetlerin hapis veya para cezası ile cezalandırılması </c:v>
                </c:pt>
                <c:pt idx="1">
                  <c:v>Telif hakları söz konusu olan ürünlerin/içeriklerin uygun fiyatlı olması</c:v>
                </c:pt>
                <c:pt idx="2">
                  <c:v>Telif haklarının önemi konusunda farkındalık yaratılması</c:v>
                </c:pt>
                <c:pt idx="3">
                  <c:v>Diğer</c:v>
                </c:pt>
                <c:pt idx="4">
                  <c:v>Hiçbiri</c:v>
                </c:pt>
              </c:strCache>
            </c:strRef>
          </c:cat>
          <c:val>
            <c:numRef>
              <c:f>Feuil1!$B$2:$B$6</c:f>
              <c:numCache>
                <c:formatCode>0%</c:formatCode>
                <c:ptCount val="5"/>
                <c:pt idx="0">
                  <c:v>0.44850000000000001</c:v>
                </c:pt>
                <c:pt idx="1">
                  <c:v>0.29899999999999999</c:v>
                </c:pt>
                <c:pt idx="2">
                  <c:v>0.21129999999999999</c:v>
                </c:pt>
                <c:pt idx="3">
                  <c:v>5.4000000000000003E-3</c:v>
                </c:pt>
                <c:pt idx="4">
                  <c:v>3.5799999999999998E-2</c:v>
                </c:pt>
              </c:numCache>
            </c:numRef>
          </c:val>
          <c:extLst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FADC-486A-9CC1-3174F1193B0B}"/>
            </c:ext>
          </c:extLst>
        </c:ser>
        <c:dLbls>
          <c:dLblPos val="outEnd"/>
          <c:showLegendKey val="0"/>
          <c:showVal val="1"/>
          <c:showCatName val="0"/>
          <c:showSerName val="0"/>
          <c:showPercent val="0"/>
          <c:showBubbleSize val="0"/>
        </c:dLbls>
        <c:gapWidth val="100"/>
        <c:axId val="1420629296"/>
        <c:axId val="1420630384"/>
      </c:barChart>
      <c:catAx>
        <c:axId val="1420629296"/>
        <c:scaling>
          <c:orientation val="maxMin"/>
        </c:scaling>
        <c:delete val="0"/>
        <c:axPos val="l"/>
        <c:numFmt formatCode="General" sourceLinked="1"/>
        <c:majorTickMark val="out"/>
        <c:minorTickMark val="none"/>
        <c:tickLblPos val="nextTo"/>
        <c:txPr>
          <a:bodyPr anchor="ctr" anchorCtr="0"/>
          <a:lstStyle/>
          <a:p>
            <a:pPr>
              <a:defRPr sz="1200" b="0"/>
            </a:pPr>
            <a:endParaRPr lang="tr-TR"/>
          </a:p>
        </c:txPr>
        <c:crossAx val="1420630384"/>
        <c:crosses val="autoZero"/>
        <c:auto val="1"/>
        <c:lblAlgn val="ctr"/>
        <c:lblOffset val="100"/>
        <c:noMultiLvlLbl val="0"/>
      </c:catAx>
      <c:valAx>
        <c:axId val="1420630384"/>
        <c:scaling>
          <c:orientation val="minMax"/>
          <c:max val="1.5"/>
        </c:scaling>
        <c:delete val="1"/>
        <c:axPos val="t"/>
        <c:numFmt formatCode="0%" sourceLinked="1"/>
        <c:majorTickMark val="out"/>
        <c:minorTickMark val="none"/>
        <c:tickLblPos val="nextTo"/>
        <c:crossAx val="1420629296"/>
        <c:crosses val="autoZero"/>
        <c:crossBetween val="between"/>
      </c:valAx>
    </c:plotArea>
    <c:plotVisOnly val="1"/>
    <c:dispBlanksAs val="gap"/>
    <c:showDLblsOverMax val="0"/>
  </c:chart>
  <c:txPr>
    <a:bodyPr/>
    <a:lstStyle/>
    <a:p>
      <a:pPr>
        <a:defRPr sz="1800" b="1"/>
      </a:pPr>
      <a:endParaRPr lang="tr-T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212399546000553"/>
          <c:y val="4.9289551778492105E-2"/>
          <c:w val="0.54787601176674428"/>
          <c:h val="0.93934796889964145"/>
        </c:manualLayout>
      </c:layout>
      <c:barChart>
        <c:barDir val="bar"/>
        <c:grouping val="clustered"/>
        <c:varyColors val="0"/>
        <c:ser>
          <c:idx val="0"/>
          <c:order val="0"/>
          <c:tx>
            <c:strRef>
              <c:f>Feuil1!$B$1</c:f>
              <c:strCache>
                <c:ptCount val="1"/>
                <c:pt idx="0">
                  <c:v>Bilinirlik</c:v>
                </c:pt>
              </c:strCache>
            </c:strRef>
          </c:tx>
          <c:spPr>
            <a:solidFill>
              <a:srgbClr val="F1BE48"/>
            </a:solidFill>
            <a:ln>
              <a:noFill/>
            </a:ln>
          </c:spPr>
          <c:invertIfNegative val="0"/>
          <c:dPt>
            <c:idx val="3"/>
            <c:invertIfNegative val="0"/>
            <c:bubble3D val="0"/>
            <c:extLst xmlns:c16r2="http://schemas.microsoft.com/office/drawing/2015/06/chart">
              <c:ext xmlns:c16="http://schemas.microsoft.com/office/drawing/2014/chart" uri="{C3380CC4-5D6E-409C-BE32-E72D297353CC}">
                <c16:uniqueId val="{00000001-F484-49D4-B5D9-044D4244814A}"/>
              </c:ext>
            </c:extLst>
          </c:dPt>
          <c:dPt>
            <c:idx val="4"/>
            <c:invertIfNegative val="0"/>
            <c:bubble3D val="0"/>
            <c:spPr>
              <a:solidFill>
                <a:sysClr val="windowText" lastClr="000000">
                  <a:lumMod val="50000"/>
                  <a:lumOff val="50000"/>
                </a:sysClr>
              </a:solidFill>
              <a:ln>
                <a:noFill/>
              </a:ln>
            </c:spPr>
            <c:extLst xmlns:c16r2="http://schemas.microsoft.com/office/drawing/2015/06/chart">
              <c:ext xmlns:c16="http://schemas.microsoft.com/office/drawing/2014/chart" uri="{C3380CC4-5D6E-409C-BE32-E72D297353CC}">
                <c16:uniqueId val="{00000003-F484-49D4-B5D9-044D4244814A}"/>
              </c:ext>
            </c:extLst>
          </c:dPt>
          <c:dPt>
            <c:idx val="5"/>
            <c:invertIfNegative val="0"/>
            <c:bubble3D val="0"/>
            <c:spPr>
              <a:solidFill>
                <a:srgbClr val="C00000"/>
              </a:solidFill>
              <a:ln>
                <a:noFill/>
              </a:ln>
            </c:spPr>
            <c:extLst xmlns:c16r2="http://schemas.microsoft.com/office/drawing/2015/06/chart">
              <c:ext xmlns:c16="http://schemas.microsoft.com/office/drawing/2014/chart" uri="{C3380CC4-5D6E-409C-BE32-E72D297353CC}">
                <c16:uniqueId val="{00000005-AE92-4E47-B553-8568D1A2A141}"/>
              </c:ext>
            </c:extLst>
          </c:dPt>
          <c:dLbls>
            <c:numFmt formatCode="%0" sourceLinked="0"/>
            <c:spPr>
              <a:noFill/>
              <a:ln>
                <a:noFill/>
              </a:ln>
              <a:effectLst/>
            </c:spPr>
            <c:txPr>
              <a:bodyPr wrap="square" lIns="38100" tIns="19050" rIns="38100" bIns="19050" anchor="ctr">
                <a:spAutoFit/>
              </a:bodyPr>
              <a:lstStyle/>
              <a:p>
                <a:pPr>
                  <a:defRPr sz="1200"/>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Feuil1!$A$2:$A$7</c:f>
              <c:strCache>
                <c:ptCount val="6"/>
                <c:pt idx="0">
                  <c:v>Kültür ve Turizm Bakanlığı</c:v>
                </c:pt>
                <c:pt idx="1">
                  <c:v>Sanatçılar, müzisyenler,ressamlar, yazarlar vb.</c:v>
                </c:pt>
                <c:pt idx="2">
                  <c:v>Şirketler (Yayınevleri, prodüksiyon şirketleri vb.)</c:v>
                </c:pt>
                <c:pt idx="3">
                  <c:v>Diğer</c:v>
                </c:pt>
                <c:pt idx="4">
                  <c:v>Fikrim yok</c:v>
                </c:pt>
                <c:pt idx="5">
                  <c:v>Hiçbiri</c:v>
                </c:pt>
              </c:strCache>
            </c:strRef>
          </c:cat>
          <c:val>
            <c:numRef>
              <c:f>Feuil1!$B$2:$B$7</c:f>
              <c:numCache>
                <c:formatCode>0%</c:formatCode>
                <c:ptCount val="6"/>
                <c:pt idx="0">
                  <c:v>0.35489999999999999</c:v>
                </c:pt>
                <c:pt idx="1">
                  <c:v>0.25980000000000003</c:v>
                </c:pt>
                <c:pt idx="2">
                  <c:v>0.19070000000000001</c:v>
                </c:pt>
                <c:pt idx="3">
                  <c:v>9.300000000000001E-3</c:v>
                </c:pt>
                <c:pt idx="4">
                  <c:v>0.16079999999999997</c:v>
                </c:pt>
                <c:pt idx="5">
                  <c:v>2.4500000000000001E-2</c:v>
                </c:pt>
              </c:numCache>
            </c:numRef>
          </c:val>
          <c:extLst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2-F484-49D4-B5D9-044D4244814A}"/>
            </c:ext>
          </c:extLst>
        </c:ser>
        <c:dLbls>
          <c:dLblPos val="outEnd"/>
          <c:showLegendKey val="0"/>
          <c:showVal val="1"/>
          <c:showCatName val="0"/>
          <c:showSerName val="0"/>
          <c:showPercent val="0"/>
          <c:showBubbleSize val="0"/>
        </c:dLbls>
        <c:gapWidth val="100"/>
        <c:axId val="1420630928"/>
        <c:axId val="1420627120"/>
      </c:barChart>
      <c:catAx>
        <c:axId val="1420630928"/>
        <c:scaling>
          <c:orientation val="maxMin"/>
        </c:scaling>
        <c:delete val="0"/>
        <c:axPos val="l"/>
        <c:numFmt formatCode="General" sourceLinked="1"/>
        <c:majorTickMark val="out"/>
        <c:minorTickMark val="none"/>
        <c:tickLblPos val="nextTo"/>
        <c:txPr>
          <a:bodyPr anchor="ctr" anchorCtr="0"/>
          <a:lstStyle/>
          <a:p>
            <a:pPr>
              <a:defRPr sz="1200" b="0"/>
            </a:pPr>
            <a:endParaRPr lang="tr-TR"/>
          </a:p>
        </c:txPr>
        <c:crossAx val="1420627120"/>
        <c:crosses val="autoZero"/>
        <c:auto val="1"/>
        <c:lblAlgn val="ctr"/>
        <c:lblOffset val="100"/>
        <c:noMultiLvlLbl val="0"/>
      </c:catAx>
      <c:valAx>
        <c:axId val="1420627120"/>
        <c:scaling>
          <c:orientation val="minMax"/>
          <c:max val="1.5"/>
        </c:scaling>
        <c:delete val="1"/>
        <c:axPos val="t"/>
        <c:numFmt formatCode="0%" sourceLinked="1"/>
        <c:majorTickMark val="out"/>
        <c:minorTickMark val="none"/>
        <c:tickLblPos val="nextTo"/>
        <c:crossAx val="1420630928"/>
        <c:crosses val="autoZero"/>
        <c:crossBetween val="between"/>
      </c:valAx>
    </c:plotArea>
    <c:plotVisOnly val="1"/>
    <c:dispBlanksAs val="gap"/>
    <c:showDLblsOverMax val="0"/>
  </c:chart>
  <c:txPr>
    <a:bodyPr/>
    <a:lstStyle/>
    <a:p>
      <a:pPr>
        <a:defRPr sz="1800" b="1"/>
      </a:pPr>
      <a:endParaRPr lang="tr-TR"/>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176209247679091E-2"/>
          <c:y val="4.9289551778492105E-2"/>
          <c:w val="0.78882689813685314"/>
          <c:h val="0.8762702877927101"/>
        </c:manualLayout>
      </c:layout>
      <c:barChart>
        <c:barDir val="bar"/>
        <c:grouping val="clustered"/>
        <c:varyColors val="0"/>
        <c:ser>
          <c:idx val="0"/>
          <c:order val="0"/>
          <c:tx>
            <c:strRef>
              <c:f>Feuil1!$B$1</c:f>
              <c:strCache>
                <c:ptCount val="1"/>
                <c:pt idx="0">
                  <c:v>Kullanım amaçları</c:v>
                </c:pt>
              </c:strCache>
            </c:strRef>
          </c:tx>
          <c:spPr>
            <a:solidFill>
              <a:srgbClr val="009D9C"/>
            </a:solidFill>
            <a:ln>
              <a:noFill/>
            </a:ln>
          </c:spPr>
          <c:invertIfNegative val="0"/>
          <c:dPt>
            <c:idx val="5"/>
            <c:invertIfNegative val="0"/>
            <c:bubble3D val="0"/>
            <c:extLst xmlns:c16r2="http://schemas.microsoft.com/office/drawing/2015/06/chart">
              <c:ext xmlns:c16="http://schemas.microsoft.com/office/drawing/2014/chart" uri="{C3380CC4-5D6E-409C-BE32-E72D297353CC}">
                <c16:uniqueId val="{00000000-2314-4BAE-A1CB-44782C784778}"/>
              </c:ext>
            </c:extLst>
          </c:dPt>
          <c:dLbls>
            <c:numFmt formatCode="%0" sourceLinked="0"/>
            <c:spPr>
              <a:noFill/>
              <a:ln>
                <a:noFill/>
              </a:ln>
              <a:effectLst/>
            </c:spPr>
            <c:txPr>
              <a:bodyPr wrap="square" lIns="38100" tIns="19050" rIns="38100" bIns="19050" anchor="ctr">
                <a:spAutoFit/>
              </a:bodyPr>
              <a:lstStyle/>
              <a:p>
                <a:pPr>
                  <a:defRPr sz="1200"/>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Feuil1!$A$2:$A$5</c:f>
              <c:strCache>
                <c:ptCount val="4"/>
                <c:pt idx="0">
                  <c:v>Sosyal medya platformları</c:v>
                </c:pt>
                <c:pt idx="1">
                  <c:v>Ücretli ya da ücretsiz üyeliğe/ aboneliğe dayalı platformlar</c:v>
                </c:pt>
                <c:pt idx="2">
                  <c:v>Diğer internet siteleri</c:v>
                </c:pt>
                <c:pt idx="3">
                  <c:v>Torrent siteleri</c:v>
                </c:pt>
              </c:strCache>
            </c:strRef>
          </c:cat>
          <c:val>
            <c:numRef>
              <c:f>Feuil1!$B$2:$B$5</c:f>
              <c:numCache>
                <c:formatCode>0%</c:formatCode>
                <c:ptCount val="4"/>
                <c:pt idx="0">
                  <c:v>0.46</c:v>
                </c:pt>
                <c:pt idx="1">
                  <c:v>0.37</c:v>
                </c:pt>
                <c:pt idx="2">
                  <c:v>0.11</c:v>
                </c:pt>
                <c:pt idx="3">
                  <c:v>0.06</c:v>
                </c:pt>
              </c:numCache>
            </c:numRef>
          </c:val>
          <c:extLst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2314-4BAE-A1CB-44782C784778}"/>
            </c:ext>
          </c:extLst>
        </c:ser>
        <c:dLbls>
          <c:dLblPos val="outEnd"/>
          <c:showLegendKey val="0"/>
          <c:showVal val="1"/>
          <c:showCatName val="0"/>
          <c:showSerName val="0"/>
          <c:showPercent val="0"/>
          <c:showBubbleSize val="0"/>
        </c:dLbls>
        <c:gapWidth val="100"/>
        <c:axId val="1420633648"/>
        <c:axId val="1420618960"/>
      </c:barChart>
      <c:catAx>
        <c:axId val="1420633648"/>
        <c:scaling>
          <c:orientation val="maxMin"/>
        </c:scaling>
        <c:delete val="1"/>
        <c:axPos val="l"/>
        <c:numFmt formatCode="General" sourceLinked="1"/>
        <c:majorTickMark val="out"/>
        <c:minorTickMark val="none"/>
        <c:tickLblPos val="nextTo"/>
        <c:crossAx val="1420618960"/>
        <c:crosses val="autoZero"/>
        <c:auto val="1"/>
        <c:lblAlgn val="ctr"/>
        <c:lblOffset val="100"/>
        <c:noMultiLvlLbl val="0"/>
      </c:catAx>
      <c:valAx>
        <c:axId val="1420618960"/>
        <c:scaling>
          <c:orientation val="minMax"/>
          <c:max val="1.5"/>
        </c:scaling>
        <c:delete val="1"/>
        <c:axPos val="t"/>
        <c:numFmt formatCode="0%" sourceLinked="1"/>
        <c:majorTickMark val="out"/>
        <c:minorTickMark val="none"/>
        <c:tickLblPos val="nextTo"/>
        <c:crossAx val="1420633648"/>
        <c:crosses val="autoZero"/>
        <c:crossBetween val="between"/>
      </c:valAx>
    </c:plotArea>
    <c:plotVisOnly val="1"/>
    <c:dispBlanksAs val="gap"/>
    <c:showDLblsOverMax val="0"/>
  </c:chart>
  <c:txPr>
    <a:bodyPr/>
    <a:lstStyle/>
    <a:p>
      <a:pPr>
        <a:defRPr sz="1800" b="1"/>
      </a:pPr>
      <a:endParaRPr lang="tr-TR"/>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176209247679091E-2"/>
          <c:y val="4.9289551778492105E-2"/>
          <c:w val="0.78882689813685314"/>
          <c:h val="0.8762702877927101"/>
        </c:manualLayout>
      </c:layout>
      <c:barChart>
        <c:barDir val="bar"/>
        <c:grouping val="clustered"/>
        <c:varyColors val="0"/>
        <c:ser>
          <c:idx val="0"/>
          <c:order val="0"/>
          <c:tx>
            <c:strRef>
              <c:f>Feuil1!$B$1</c:f>
              <c:strCache>
                <c:ptCount val="1"/>
                <c:pt idx="0">
                  <c:v>Kullanım amaçları</c:v>
                </c:pt>
              </c:strCache>
            </c:strRef>
          </c:tx>
          <c:spPr>
            <a:solidFill>
              <a:srgbClr val="F1BE48"/>
            </a:solidFill>
            <a:ln>
              <a:noFill/>
            </a:ln>
          </c:spPr>
          <c:invertIfNegative val="0"/>
          <c:dPt>
            <c:idx val="5"/>
            <c:invertIfNegative val="0"/>
            <c:bubble3D val="0"/>
            <c:extLst xmlns:c16r2="http://schemas.microsoft.com/office/drawing/2015/06/chart">
              <c:ext xmlns:c16="http://schemas.microsoft.com/office/drawing/2014/chart" uri="{C3380CC4-5D6E-409C-BE32-E72D297353CC}">
                <c16:uniqueId val="{00000000-5C06-4CB2-809E-46945EBD29AF}"/>
              </c:ext>
            </c:extLst>
          </c:dPt>
          <c:dLbls>
            <c:numFmt formatCode="%0" sourceLinked="0"/>
            <c:spPr>
              <a:noFill/>
              <a:ln>
                <a:noFill/>
              </a:ln>
              <a:effectLst/>
            </c:spPr>
            <c:txPr>
              <a:bodyPr wrap="square" lIns="38100" tIns="19050" rIns="38100" bIns="19050" anchor="ctr">
                <a:spAutoFit/>
              </a:bodyPr>
              <a:lstStyle/>
              <a:p>
                <a:pPr>
                  <a:defRPr sz="1200"/>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Feuil1!$A$2:$A$5</c:f>
              <c:strCache>
                <c:ptCount val="4"/>
                <c:pt idx="0">
                  <c:v>Sosyal medya platformları</c:v>
                </c:pt>
                <c:pt idx="1">
                  <c:v>Ücretli ya da ücretsiz üyeliğe/ aboneliğe dayalı platformlar</c:v>
                </c:pt>
                <c:pt idx="2">
                  <c:v>Diğer internet siteleri</c:v>
                </c:pt>
                <c:pt idx="3">
                  <c:v>Torrent siteleri</c:v>
                </c:pt>
              </c:strCache>
            </c:strRef>
          </c:cat>
          <c:val>
            <c:numRef>
              <c:f>Feuil1!$B$2:$B$5</c:f>
              <c:numCache>
                <c:formatCode>0%</c:formatCode>
                <c:ptCount val="4"/>
                <c:pt idx="0">
                  <c:v>0.52</c:v>
                </c:pt>
                <c:pt idx="1">
                  <c:v>0.31</c:v>
                </c:pt>
                <c:pt idx="2">
                  <c:v>0.08</c:v>
                </c:pt>
                <c:pt idx="3">
                  <c:v>0.1</c:v>
                </c:pt>
              </c:numCache>
            </c:numRef>
          </c:val>
          <c:extLst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5C06-4CB2-809E-46945EBD29AF}"/>
            </c:ext>
          </c:extLst>
        </c:ser>
        <c:dLbls>
          <c:dLblPos val="outEnd"/>
          <c:showLegendKey val="0"/>
          <c:showVal val="1"/>
          <c:showCatName val="0"/>
          <c:showSerName val="0"/>
          <c:showPercent val="0"/>
          <c:showBubbleSize val="0"/>
        </c:dLbls>
        <c:gapWidth val="100"/>
        <c:axId val="1420631472"/>
        <c:axId val="1420634192"/>
      </c:barChart>
      <c:catAx>
        <c:axId val="1420631472"/>
        <c:scaling>
          <c:orientation val="maxMin"/>
        </c:scaling>
        <c:delete val="1"/>
        <c:axPos val="l"/>
        <c:numFmt formatCode="General" sourceLinked="1"/>
        <c:majorTickMark val="out"/>
        <c:minorTickMark val="none"/>
        <c:tickLblPos val="nextTo"/>
        <c:crossAx val="1420634192"/>
        <c:crosses val="autoZero"/>
        <c:auto val="1"/>
        <c:lblAlgn val="ctr"/>
        <c:lblOffset val="100"/>
        <c:noMultiLvlLbl val="0"/>
      </c:catAx>
      <c:valAx>
        <c:axId val="1420634192"/>
        <c:scaling>
          <c:orientation val="minMax"/>
          <c:max val="1.5"/>
        </c:scaling>
        <c:delete val="1"/>
        <c:axPos val="t"/>
        <c:numFmt formatCode="0%" sourceLinked="1"/>
        <c:majorTickMark val="out"/>
        <c:minorTickMark val="none"/>
        <c:tickLblPos val="nextTo"/>
        <c:crossAx val="1420631472"/>
        <c:crosses val="autoZero"/>
        <c:crossBetween val="between"/>
      </c:valAx>
    </c:plotArea>
    <c:plotVisOnly val="1"/>
    <c:dispBlanksAs val="gap"/>
    <c:showDLblsOverMax val="0"/>
  </c:chart>
  <c:txPr>
    <a:bodyPr/>
    <a:lstStyle/>
    <a:p>
      <a:pPr>
        <a:defRPr sz="1800" b="1"/>
      </a:pPr>
      <a:endParaRPr lang="tr-TR"/>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D68377F-4990-4155-AB21-18F5B565B608}" type="datetimeFigureOut">
              <a:rPr lang="tr-TR" smtClean="0"/>
              <a:t>1.06.2021</a:t>
            </a:fld>
            <a:endParaRPr lang="tr-TR"/>
          </a:p>
        </p:txBody>
      </p:sp>
      <p:sp>
        <p:nvSpPr>
          <p:cNvPr id="4" name="Altbilgi Yer Tutucusu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F095F1E-32D2-48FE-95A7-179F32670702}" type="slidenum">
              <a:rPr lang="tr-TR" smtClean="0"/>
              <a:t>‹#›</a:t>
            </a:fld>
            <a:endParaRPr lang="tr-TR"/>
          </a:p>
        </p:txBody>
      </p:sp>
    </p:spTree>
    <p:extLst>
      <p:ext uri="{BB962C8B-B14F-4D97-AF65-F5344CB8AC3E}">
        <p14:creationId xmlns:p14="http://schemas.microsoft.com/office/powerpoint/2010/main" val="3475851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61300E5-56EE-4255-BA69-D3034AE5D653}" type="datetimeFigureOut">
              <a:rPr lang="tr-TR" smtClean="0"/>
              <a:t>1.06.2021</a:t>
            </a:fld>
            <a:endParaRPr lang="tr-T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57BB2AE-2934-4582-A656-537C5D4FE304}" type="slidenum">
              <a:rPr lang="tr-TR" smtClean="0"/>
              <a:t>‹#›</a:t>
            </a:fld>
            <a:endParaRPr lang="tr-TR"/>
          </a:p>
        </p:txBody>
      </p:sp>
    </p:spTree>
    <p:extLst>
      <p:ext uri="{BB962C8B-B14F-4D97-AF65-F5344CB8AC3E}">
        <p14:creationId xmlns:p14="http://schemas.microsoft.com/office/powerpoint/2010/main" val="3026565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0.png"/><Relationship Id="rId2" Type="http://schemas.openxmlformats.org/officeDocument/2006/relationships/tags" Target="../tags/tag20.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3.xml"/><Relationship Id="rId7" Type="http://schemas.openxmlformats.org/officeDocument/2006/relationships/image" Target="../media/image1.emf"/><Relationship Id="rId2" Type="http://schemas.openxmlformats.org/officeDocument/2006/relationships/tags" Target="../tags/tag22.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image" Target="../media/image11.jp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2.png"/><Relationship Id="rId2" Type="http://schemas.openxmlformats.org/officeDocument/2006/relationships/tags" Target="../tags/tag26.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2.png"/><Relationship Id="rId2" Type="http://schemas.openxmlformats.org/officeDocument/2006/relationships/tags" Target="../tags/tag28.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2.png"/><Relationship Id="rId2" Type="http://schemas.openxmlformats.org/officeDocument/2006/relationships/tags" Target="../tags/tag30.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2.png"/><Relationship Id="rId2" Type="http://schemas.openxmlformats.org/officeDocument/2006/relationships/tags" Target="../tags/tag32.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5.xml"/><Relationship Id="rId7" Type="http://schemas.openxmlformats.org/officeDocument/2006/relationships/image" Target="../media/image13.emf"/><Relationship Id="rId2" Type="http://schemas.openxmlformats.org/officeDocument/2006/relationships/tags" Target="../tags/tag34.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6.xml"/><Relationship Id="rId7" Type="http://schemas.openxmlformats.org/officeDocument/2006/relationships/image" Target="../media/image6.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 Id="rId9" Type="http://schemas.microsoft.com/office/2007/relationships/hdphoto" Target="../media/hdphoto1.wdp"/></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3.emf"/><Relationship Id="rId2" Type="http://schemas.openxmlformats.org/officeDocument/2006/relationships/tags" Target="../tags/tag40.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3.emf"/><Relationship Id="rId2" Type="http://schemas.openxmlformats.org/officeDocument/2006/relationships/tags" Target="../tags/tag42.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3.emf"/><Relationship Id="rId2" Type="http://schemas.openxmlformats.org/officeDocument/2006/relationships/tags" Target="../tags/tag44.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3.emf"/><Relationship Id="rId2" Type="http://schemas.openxmlformats.org/officeDocument/2006/relationships/tags" Target="../tags/tag46.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2.png"/><Relationship Id="rId2" Type="http://schemas.openxmlformats.org/officeDocument/2006/relationships/tags" Target="../tags/tag48.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1.xml"/><Relationship Id="rId7" Type="http://schemas.openxmlformats.org/officeDocument/2006/relationships/image" Target="../media/image14.emf"/><Relationship Id="rId2" Type="http://schemas.openxmlformats.org/officeDocument/2006/relationships/tags" Target="../tags/tag50.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3.xml"/><Relationship Id="rId7" Type="http://schemas.openxmlformats.org/officeDocument/2006/relationships/image" Target="../media/image14.emf"/><Relationship Id="rId2" Type="http://schemas.openxmlformats.org/officeDocument/2006/relationships/tags" Target="../tags/tag52.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5.xml"/><Relationship Id="rId7" Type="http://schemas.openxmlformats.org/officeDocument/2006/relationships/image" Target="../media/image14.emf"/><Relationship Id="rId2" Type="http://schemas.openxmlformats.org/officeDocument/2006/relationships/tags" Target="../tags/tag54.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7.xml"/><Relationship Id="rId7" Type="http://schemas.openxmlformats.org/officeDocument/2006/relationships/image" Target="../media/image14.emf"/><Relationship Id="rId2" Type="http://schemas.openxmlformats.org/officeDocument/2006/relationships/tags" Target="../tags/tag56.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8.xml"/><Relationship Id="rId7" Type="http://schemas.openxmlformats.org/officeDocument/2006/relationships/image" Target="../media/image6.pn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 Id="rId9" Type="http://schemas.microsoft.com/office/2007/relationships/hdphoto" Target="../media/hdphoto1.wdp"/></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9.xml"/><Relationship Id="rId7" Type="http://schemas.openxmlformats.org/officeDocument/2006/relationships/image" Target="../media/image14.emf"/><Relationship Id="rId2" Type="http://schemas.openxmlformats.org/officeDocument/2006/relationships/tags" Target="../tags/tag58.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14.emf"/><Relationship Id="rId2" Type="http://schemas.openxmlformats.org/officeDocument/2006/relationships/tags" Target="../tags/tag60.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14.emf"/><Relationship Id="rId2" Type="http://schemas.openxmlformats.org/officeDocument/2006/relationships/tags" Target="../tags/tag62.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2.png"/><Relationship Id="rId2" Type="http://schemas.openxmlformats.org/officeDocument/2006/relationships/tags" Target="../tags/tag64.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7.xml"/><Relationship Id="rId7" Type="http://schemas.openxmlformats.org/officeDocument/2006/relationships/image" Target="../media/image13.emf"/><Relationship Id="rId2" Type="http://schemas.openxmlformats.org/officeDocument/2006/relationships/tags" Target="../tags/tag66.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9.xml"/><Relationship Id="rId7" Type="http://schemas.openxmlformats.org/officeDocument/2006/relationships/image" Target="../media/image13.emf"/><Relationship Id="rId2" Type="http://schemas.openxmlformats.org/officeDocument/2006/relationships/tags" Target="../tags/tag68.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1.xml"/><Relationship Id="rId7" Type="http://schemas.openxmlformats.org/officeDocument/2006/relationships/image" Target="../media/image13.emf"/><Relationship Id="rId2" Type="http://schemas.openxmlformats.org/officeDocument/2006/relationships/tags" Target="../tags/tag70.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36.bin"/><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3.xml"/><Relationship Id="rId7" Type="http://schemas.openxmlformats.org/officeDocument/2006/relationships/image" Target="../media/image13.emf"/><Relationship Id="rId2" Type="http://schemas.openxmlformats.org/officeDocument/2006/relationships/tags" Target="../tags/tag72.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5.xml"/><Relationship Id="rId7" Type="http://schemas.openxmlformats.org/officeDocument/2006/relationships/image" Target="../media/image13.emf"/><Relationship Id="rId2" Type="http://schemas.openxmlformats.org/officeDocument/2006/relationships/tags" Target="../tags/tag74.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77.xml"/><Relationship Id="rId7" Type="http://schemas.openxmlformats.org/officeDocument/2006/relationships/image" Target="../media/image14.emf"/><Relationship Id="rId2" Type="http://schemas.openxmlformats.org/officeDocument/2006/relationships/tags" Target="../tags/tag76.xml"/><Relationship Id="rId1" Type="http://schemas.openxmlformats.org/officeDocument/2006/relationships/vmlDrawing" Target="../drawings/vmlDrawing39.vml"/><Relationship Id="rId6" Type="http://schemas.openxmlformats.org/officeDocument/2006/relationships/image" Target="../media/image1.emf"/><Relationship Id="rId5" Type="http://schemas.openxmlformats.org/officeDocument/2006/relationships/oleObject" Target="../embeddings/oleObject39.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79.xml"/><Relationship Id="rId7" Type="http://schemas.openxmlformats.org/officeDocument/2006/relationships/image" Target="../media/image14.emf"/><Relationship Id="rId2" Type="http://schemas.openxmlformats.org/officeDocument/2006/relationships/tags" Target="../tags/tag78.xml"/><Relationship Id="rId1" Type="http://schemas.openxmlformats.org/officeDocument/2006/relationships/vmlDrawing" Target="../drawings/vmlDrawing40.vml"/><Relationship Id="rId6" Type="http://schemas.openxmlformats.org/officeDocument/2006/relationships/image" Target="../media/image1.emf"/><Relationship Id="rId5" Type="http://schemas.openxmlformats.org/officeDocument/2006/relationships/oleObject" Target="../embeddings/oleObject40.bin"/><Relationship Id="rId4"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2.png"/><Relationship Id="rId2" Type="http://schemas.openxmlformats.org/officeDocument/2006/relationships/tags" Target="../tags/tag80.xml"/><Relationship Id="rId1" Type="http://schemas.openxmlformats.org/officeDocument/2006/relationships/vmlDrawing" Target="../drawings/vmlDrawing41.v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3.xml"/><Relationship Id="rId7" Type="http://schemas.openxmlformats.org/officeDocument/2006/relationships/image" Target="../media/image13.emf"/><Relationship Id="rId2" Type="http://schemas.openxmlformats.org/officeDocument/2006/relationships/tags" Target="../tags/tag82.xml"/><Relationship Id="rId1" Type="http://schemas.openxmlformats.org/officeDocument/2006/relationships/vmlDrawing" Target="../drawings/vmlDrawing42.vml"/><Relationship Id="rId6" Type="http://schemas.openxmlformats.org/officeDocument/2006/relationships/image" Target="../media/image1.emf"/><Relationship Id="rId5" Type="http://schemas.openxmlformats.org/officeDocument/2006/relationships/oleObject" Target="../embeddings/oleObject42.bin"/><Relationship Id="rId4"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5.xml"/><Relationship Id="rId7" Type="http://schemas.openxmlformats.org/officeDocument/2006/relationships/image" Target="../media/image13.emf"/><Relationship Id="rId2" Type="http://schemas.openxmlformats.org/officeDocument/2006/relationships/tags" Target="../tags/tag84.xml"/><Relationship Id="rId1" Type="http://schemas.openxmlformats.org/officeDocument/2006/relationships/vmlDrawing" Target="../drawings/vmlDrawing43.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7.xml"/><Relationship Id="rId7" Type="http://schemas.openxmlformats.org/officeDocument/2006/relationships/image" Target="../media/image13.emf"/><Relationship Id="rId2" Type="http://schemas.openxmlformats.org/officeDocument/2006/relationships/tags" Target="../tags/tag86.xml"/><Relationship Id="rId1" Type="http://schemas.openxmlformats.org/officeDocument/2006/relationships/vmlDrawing" Target="../drawings/vmlDrawing44.vml"/><Relationship Id="rId6" Type="http://schemas.openxmlformats.org/officeDocument/2006/relationships/image" Target="../media/image1.emf"/><Relationship Id="rId5" Type="http://schemas.openxmlformats.org/officeDocument/2006/relationships/oleObject" Target="../embeddings/oleObject44.bin"/><Relationship Id="rId4"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9.xml"/><Relationship Id="rId7" Type="http://schemas.openxmlformats.org/officeDocument/2006/relationships/image" Target="../media/image13.emf"/><Relationship Id="rId2" Type="http://schemas.openxmlformats.org/officeDocument/2006/relationships/tags" Target="../tags/tag88.xml"/><Relationship Id="rId1" Type="http://schemas.openxmlformats.org/officeDocument/2006/relationships/vmlDrawing" Target="../drawings/vmlDrawing45.vml"/><Relationship Id="rId6" Type="http://schemas.openxmlformats.org/officeDocument/2006/relationships/image" Target="../media/image1.emf"/><Relationship Id="rId5" Type="http://schemas.openxmlformats.org/officeDocument/2006/relationships/oleObject" Target="../embeddings/oleObject45.bin"/><Relationship Id="rId4"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1.xml"/><Relationship Id="rId7" Type="http://schemas.openxmlformats.org/officeDocument/2006/relationships/image" Target="../media/image13.emf"/><Relationship Id="rId2" Type="http://schemas.openxmlformats.org/officeDocument/2006/relationships/tags" Target="../tags/tag90.xml"/><Relationship Id="rId1" Type="http://schemas.openxmlformats.org/officeDocument/2006/relationships/vmlDrawing" Target="../drawings/vmlDrawing46.vml"/><Relationship Id="rId6" Type="http://schemas.openxmlformats.org/officeDocument/2006/relationships/image" Target="../media/image1.emf"/><Relationship Id="rId5" Type="http://schemas.openxmlformats.org/officeDocument/2006/relationships/oleObject" Target="../embeddings/oleObject46.bin"/><Relationship Id="rId4"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93.xml"/><Relationship Id="rId7" Type="http://schemas.openxmlformats.org/officeDocument/2006/relationships/image" Target="../media/image14.emf"/><Relationship Id="rId2" Type="http://schemas.openxmlformats.org/officeDocument/2006/relationships/tags" Target="../tags/tag92.xml"/><Relationship Id="rId1" Type="http://schemas.openxmlformats.org/officeDocument/2006/relationships/vmlDrawing" Target="../drawings/vmlDrawing47.vml"/><Relationship Id="rId6" Type="http://schemas.openxmlformats.org/officeDocument/2006/relationships/image" Target="../media/image1.emf"/><Relationship Id="rId5" Type="http://schemas.openxmlformats.org/officeDocument/2006/relationships/oleObject" Target="../embeddings/oleObject47.bin"/><Relationship Id="rId4"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95.xml"/><Relationship Id="rId7" Type="http://schemas.openxmlformats.org/officeDocument/2006/relationships/image" Target="../media/image14.emf"/><Relationship Id="rId2" Type="http://schemas.openxmlformats.org/officeDocument/2006/relationships/tags" Target="../tags/tag94.xml"/><Relationship Id="rId1" Type="http://schemas.openxmlformats.org/officeDocument/2006/relationships/vmlDrawing" Target="../drawings/vmlDrawing48.vml"/><Relationship Id="rId6" Type="http://schemas.openxmlformats.org/officeDocument/2006/relationships/image" Target="../media/image1.emf"/><Relationship Id="rId5" Type="http://schemas.openxmlformats.org/officeDocument/2006/relationships/oleObject" Target="../embeddings/oleObject48.bin"/><Relationship Id="rId4"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2.png"/><Relationship Id="rId2" Type="http://schemas.openxmlformats.org/officeDocument/2006/relationships/tags" Target="../tags/tag96.xml"/><Relationship Id="rId1" Type="http://schemas.openxmlformats.org/officeDocument/2006/relationships/vmlDrawing" Target="../drawings/vmlDrawing49.vml"/><Relationship Id="rId6" Type="http://schemas.openxmlformats.org/officeDocument/2006/relationships/image" Target="../media/image1.emf"/><Relationship Id="rId5" Type="http://schemas.openxmlformats.org/officeDocument/2006/relationships/oleObject" Target="../embeddings/oleObject49.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8.jpg"/><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9.xml"/><Relationship Id="rId7" Type="http://schemas.openxmlformats.org/officeDocument/2006/relationships/image" Target="../media/image13.emf"/><Relationship Id="rId2" Type="http://schemas.openxmlformats.org/officeDocument/2006/relationships/tags" Target="../tags/tag98.xml"/><Relationship Id="rId1" Type="http://schemas.openxmlformats.org/officeDocument/2006/relationships/vmlDrawing" Target="../drawings/vmlDrawing50.vml"/><Relationship Id="rId6" Type="http://schemas.openxmlformats.org/officeDocument/2006/relationships/image" Target="../media/image1.emf"/><Relationship Id="rId5" Type="http://schemas.openxmlformats.org/officeDocument/2006/relationships/oleObject" Target="../embeddings/oleObject50.bin"/><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1.xml"/><Relationship Id="rId7" Type="http://schemas.openxmlformats.org/officeDocument/2006/relationships/image" Target="../media/image13.emf"/><Relationship Id="rId2" Type="http://schemas.openxmlformats.org/officeDocument/2006/relationships/tags" Target="../tags/tag100.xml"/><Relationship Id="rId1" Type="http://schemas.openxmlformats.org/officeDocument/2006/relationships/vmlDrawing" Target="../drawings/vmlDrawing51.vml"/><Relationship Id="rId6" Type="http://schemas.openxmlformats.org/officeDocument/2006/relationships/image" Target="../media/image1.emf"/><Relationship Id="rId5" Type="http://schemas.openxmlformats.org/officeDocument/2006/relationships/oleObject" Target="../embeddings/oleObject51.bin"/><Relationship Id="rId4"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3.xml"/><Relationship Id="rId7" Type="http://schemas.openxmlformats.org/officeDocument/2006/relationships/image" Target="../media/image13.emf"/><Relationship Id="rId2" Type="http://schemas.openxmlformats.org/officeDocument/2006/relationships/tags" Target="../tags/tag102.xml"/><Relationship Id="rId1" Type="http://schemas.openxmlformats.org/officeDocument/2006/relationships/vmlDrawing" Target="../drawings/vmlDrawing52.vml"/><Relationship Id="rId6" Type="http://schemas.openxmlformats.org/officeDocument/2006/relationships/image" Target="../media/image1.emf"/><Relationship Id="rId5" Type="http://schemas.openxmlformats.org/officeDocument/2006/relationships/oleObject" Target="../embeddings/oleObject52.bin"/><Relationship Id="rId4"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5.xml"/><Relationship Id="rId7" Type="http://schemas.openxmlformats.org/officeDocument/2006/relationships/image" Target="../media/image13.emf"/><Relationship Id="rId2" Type="http://schemas.openxmlformats.org/officeDocument/2006/relationships/tags" Target="../tags/tag104.xml"/><Relationship Id="rId1" Type="http://schemas.openxmlformats.org/officeDocument/2006/relationships/vmlDrawing" Target="../drawings/vmlDrawing53.vml"/><Relationship Id="rId6" Type="http://schemas.openxmlformats.org/officeDocument/2006/relationships/image" Target="../media/image1.emf"/><Relationship Id="rId5" Type="http://schemas.openxmlformats.org/officeDocument/2006/relationships/oleObject" Target="../embeddings/oleObject53.bin"/><Relationship Id="rId4"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7.xml"/><Relationship Id="rId7" Type="http://schemas.openxmlformats.org/officeDocument/2006/relationships/image" Target="../media/image13.emf"/><Relationship Id="rId2" Type="http://schemas.openxmlformats.org/officeDocument/2006/relationships/tags" Target="../tags/tag106.xml"/><Relationship Id="rId1" Type="http://schemas.openxmlformats.org/officeDocument/2006/relationships/vmlDrawing" Target="../drawings/vmlDrawing54.vml"/><Relationship Id="rId6" Type="http://schemas.openxmlformats.org/officeDocument/2006/relationships/image" Target="../media/image1.emf"/><Relationship Id="rId5" Type="http://schemas.openxmlformats.org/officeDocument/2006/relationships/oleObject" Target="../embeddings/oleObject54.bin"/><Relationship Id="rId4"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109.xml"/><Relationship Id="rId7" Type="http://schemas.openxmlformats.org/officeDocument/2006/relationships/image" Target="../media/image14.emf"/><Relationship Id="rId2" Type="http://schemas.openxmlformats.org/officeDocument/2006/relationships/tags" Target="../tags/tag108.xml"/><Relationship Id="rId1" Type="http://schemas.openxmlformats.org/officeDocument/2006/relationships/vmlDrawing" Target="../drawings/vmlDrawing55.vml"/><Relationship Id="rId6" Type="http://schemas.openxmlformats.org/officeDocument/2006/relationships/image" Target="../media/image1.emf"/><Relationship Id="rId5" Type="http://schemas.openxmlformats.org/officeDocument/2006/relationships/oleObject" Target="../embeddings/oleObject55.bin"/><Relationship Id="rId4"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111.xml"/><Relationship Id="rId7" Type="http://schemas.openxmlformats.org/officeDocument/2006/relationships/image" Target="../media/image14.emf"/><Relationship Id="rId2" Type="http://schemas.openxmlformats.org/officeDocument/2006/relationships/tags" Target="../tags/tag110.xml"/><Relationship Id="rId1" Type="http://schemas.openxmlformats.org/officeDocument/2006/relationships/vmlDrawing" Target="../drawings/vmlDrawing56.vml"/><Relationship Id="rId6" Type="http://schemas.openxmlformats.org/officeDocument/2006/relationships/image" Target="../media/image1.emf"/><Relationship Id="rId5" Type="http://schemas.openxmlformats.org/officeDocument/2006/relationships/oleObject" Target="../embeddings/oleObject56.bin"/><Relationship Id="rId4"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vmlDrawing" Target="../drawings/vmlDrawing57.vml"/><Relationship Id="rId6" Type="http://schemas.openxmlformats.org/officeDocument/2006/relationships/image" Target="../media/image1.emf"/><Relationship Id="rId5" Type="http://schemas.openxmlformats.org/officeDocument/2006/relationships/oleObject" Target="../embeddings/oleObject57.bin"/><Relationship Id="rId4"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15.xml"/><Relationship Id="rId7" Type="http://schemas.openxmlformats.org/officeDocument/2006/relationships/image" Target="../media/image15.emf"/><Relationship Id="rId2" Type="http://schemas.openxmlformats.org/officeDocument/2006/relationships/tags" Target="../tags/tag114.xml"/><Relationship Id="rId1" Type="http://schemas.openxmlformats.org/officeDocument/2006/relationships/vmlDrawing" Target="../drawings/vmlDrawing58.vml"/><Relationship Id="rId6" Type="http://schemas.openxmlformats.org/officeDocument/2006/relationships/image" Target="../media/image1.emf"/><Relationship Id="rId5" Type="http://schemas.openxmlformats.org/officeDocument/2006/relationships/oleObject" Target="../embeddings/oleObject58.bin"/><Relationship Id="rId10" Type="http://schemas.openxmlformats.org/officeDocument/2006/relationships/image" Target="../media/image17.emf"/><Relationship Id="rId4" Type="http://schemas.openxmlformats.org/officeDocument/2006/relationships/slideMaster" Target="../slideMasters/slideMaster1.xml"/><Relationship Id="rId9" Type="http://schemas.openxmlformats.org/officeDocument/2006/relationships/image" Target="../media/image16.emf"/></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17.xml"/><Relationship Id="rId7" Type="http://schemas.openxmlformats.org/officeDocument/2006/relationships/image" Target="../media/image15.emf"/><Relationship Id="rId2" Type="http://schemas.openxmlformats.org/officeDocument/2006/relationships/tags" Target="../tags/tag116.xml"/><Relationship Id="rId1" Type="http://schemas.openxmlformats.org/officeDocument/2006/relationships/vmlDrawing" Target="../drawings/vmlDrawing59.vml"/><Relationship Id="rId6" Type="http://schemas.openxmlformats.org/officeDocument/2006/relationships/image" Target="../media/image1.emf"/><Relationship Id="rId11" Type="http://schemas.openxmlformats.org/officeDocument/2006/relationships/image" Target="../media/image18.emf"/><Relationship Id="rId5" Type="http://schemas.openxmlformats.org/officeDocument/2006/relationships/oleObject" Target="../embeddings/oleObject59.bin"/><Relationship Id="rId10" Type="http://schemas.openxmlformats.org/officeDocument/2006/relationships/image" Target="../media/image16.emf"/><Relationship Id="rId4" Type="http://schemas.openxmlformats.org/officeDocument/2006/relationships/slideMaster" Target="../slideMasters/slideMaster1.xml"/><Relationship Id="rId9" Type="http://schemas.openxmlformats.org/officeDocument/2006/relationships/image" Target="../media/image17.emf"/></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image" Target="../media/image9.jpg"/><Relationship Id="rId10" Type="http://schemas.microsoft.com/office/2007/relationships/hdphoto" Target="../media/hdphoto1.wdp"/><Relationship Id="rId4" Type="http://schemas.openxmlformats.org/officeDocument/2006/relationships/slideMaster" Target="../slideMasters/slideMaster1.xml"/><Relationship Id="rId9"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19.xml"/><Relationship Id="rId7" Type="http://schemas.openxmlformats.org/officeDocument/2006/relationships/image" Target="../media/image15.emf"/><Relationship Id="rId2" Type="http://schemas.openxmlformats.org/officeDocument/2006/relationships/tags" Target="../tags/tag118.xml"/><Relationship Id="rId1" Type="http://schemas.openxmlformats.org/officeDocument/2006/relationships/vmlDrawing" Target="../drawings/vmlDrawing60.vml"/><Relationship Id="rId6" Type="http://schemas.openxmlformats.org/officeDocument/2006/relationships/image" Target="../media/image1.emf"/><Relationship Id="rId5" Type="http://schemas.openxmlformats.org/officeDocument/2006/relationships/oleObject" Target="../embeddings/oleObject60.bin"/><Relationship Id="rId10" Type="http://schemas.openxmlformats.org/officeDocument/2006/relationships/image" Target="../media/image17.emf"/><Relationship Id="rId4" Type="http://schemas.openxmlformats.org/officeDocument/2006/relationships/slideMaster" Target="../slideMasters/slideMaster1.xml"/><Relationship Id="rId9" Type="http://schemas.openxmlformats.org/officeDocument/2006/relationships/image" Target="../media/image16.emf"/></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21.xml"/><Relationship Id="rId7" Type="http://schemas.openxmlformats.org/officeDocument/2006/relationships/image" Target="../media/image15.emf"/><Relationship Id="rId2" Type="http://schemas.openxmlformats.org/officeDocument/2006/relationships/tags" Target="../tags/tag120.xml"/><Relationship Id="rId1" Type="http://schemas.openxmlformats.org/officeDocument/2006/relationships/vmlDrawing" Target="../drawings/vmlDrawing61.vml"/><Relationship Id="rId6" Type="http://schemas.openxmlformats.org/officeDocument/2006/relationships/image" Target="../media/image1.emf"/><Relationship Id="rId11" Type="http://schemas.openxmlformats.org/officeDocument/2006/relationships/image" Target="../media/image17.emf"/><Relationship Id="rId5" Type="http://schemas.openxmlformats.org/officeDocument/2006/relationships/oleObject" Target="../embeddings/oleObject61.bin"/><Relationship Id="rId10" Type="http://schemas.openxmlformats.org/officeDocument/2006/relationships/image" Target="../media/image18.emf"/><Relationship Id="rId4" Type="http://schemas.openxmlformats.org/officeDocument/2006/relationships/slideMaster" Target="../slideMasters/slideMaster1.xml"/><Relationship Id="rId9" Type="http://schemas.openxmlformats.org/officeDocument/2006/relationships/image" Target="../media/image16.emf"/></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23.xml"/><Relationship Id="rId7" Type="http://schemas.openxmlformats.org/officeDocument/2006/relationships/image" Target="../media/image15.emf"/><Relationship Id="rId2" Type="http://schemas.openxmlformats.org/officeDocument/2006/relationships/tags" Target="../tags/tag122.xml"/><Relationship Id="rId1" Type="http://schemas.openxmlformats.org/officeDocument/2006/relationships/vmlDrawing" Target="../drawings/vmlDrawing62.vml"/><Relationship Id="rId6" Type="http://schemas.openxmlformats.org/officeDocument/2006/relationships/image" Target="../media/image1.emf"/><Relationship Id="rId5" Type="http://schemas.openxmlformats.org/officeDocument/2006/relationships/oleObject" Target="../embeddings/oleObject62.bin"/><Relationship Id="rId4" Type="http://schemas.openxmlformats.org/officeDocument/2006/relationships/slideMaster" Target="../slideMasters/slideMaster1.xml"/><Relationship Id="rId9" Type="http://schemas.openxmlformats.org/officeDocument/2006/relationships/image" Target="../media/image16.emf"/></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25.xml"/><Relationship Id="rId7" Type="http://schemas.openxmlformats.org/officeDocument/2006/relationships/image" Target="../media/image15.emf"/><Relationship Id="rId2" Type="http://schemas.openxmlformats.org/officeDocument/2006/relationships/tags" Target="../tags/tag124.xml"/><Relationship Id="rId1" Type="http://schemas.openxmlformats.org/officeDocument/2006/relationships/vmlDrawing" Target="../drawings/vmlDrawing63.vml"/><Relationship Id="rId6" Type="http://schemas.openxmlformats.org/officeDocument/2006/relationships/image" Target="../media/image1.emf"/><Relationship Id="rId5" Type="http://schemas.openxmlformats.org/officeDocument/2006/relationships/oleObject" Target="../embeddings/oleObject63.bin"/><Relationship Id="rId10" Type="http://schemas.openxmlformats.org/officeDocument/2006/relationships/image" Target="../media/image18.emf"/><Relationship Id="rId4" Type="http://schemas.openxmlformats.org/officeDocument/2006/relationships/slideMaster" Target="../slideMasters/slideMaster1.xml"/><Relationship Id="rId9" Type="http://schemas.openxmlformats.org/officeDocument/2006/relationships/image" Target="../media/image16.emf"/></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27.xml"/><Relationship Id="rId7" Type="http://schemas.openxmlformats.org/officeDocument/2006/relationships/image" Target="../media/image15.emf"/><Relationship Id="rId2" Type="http://schemas.openxmlformats.org/officeDocument/2006/relationships/tags" Target="../tags/tag126.xml"/><Relationship Id="rId1" Type="http://schemas.openxmlformats.org/officeDocument/2006/relationships/vmlDrawing" Target="../drawings/vmlDrawing64.vml"/><Relationship Id="rId6" Type="http://schemas.openxmlformats.org/officeDocument/2006/relationships/image" Target="../media/image1.emf"/><Relationship Id="rId5" Type="http://schemas.openxmlformats.org/officeDocument/2006/relationships/oleObject" Target="../embeddings/oleObject64.bin"/><Relationship Id="rId4" Type="http://schemas.openxmlformats.org/officeDocument/2006/relationships/slideMaster" Target="../slideMasters/slideMaster1.xml"/><Relationship Id="rId9" Type="http://schemas.openxmlformats.org/officeDocument/2006/relationships/image" Target="../media/image16.emf"/></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29.xml"/><Relationship Id="rId7" Type="http://schemas.openxmlformats.org/officeDocument/2006/relationships/image" Target="../media/image15.emf"/><Relationship Id="rId2" Type="http://schemas.openxmlformats.org/officeDocument/2006/relationships/tags" Target="../tags/tag128.xml"/><Relationship Id="rId1" Type="http://schemas.openxmlformats.org/officeDocument/2006/relationships/vmlDrawing" Target="../drawings/vmlDrawing65.vml"/><Relationship Id="rId6" Type="http://schemas.openxmlformats.org/officeDocument/2006/relationships/image" Target="../media/image1.emf"/><Relationship Id="rId5" Type="http://schemas.openxmlformats.org/officeDocument/2006/relationships/oleObject" Target="../embeddings/oleObject65.bin"/><Relationship Id="rId10" Type="http://schemas.openxmlformats.org/officeDocument/2006/relationships/image" Target="../media/image18.emf"/><Relationship Id="rId4" Type="http://schemas.openxmlformats.org/officeDocument/2006/relationships/slideMaster" Target="../slideMasters/slideMaster1.xml"/><Relationship Id="rId9" Type="http://schemas.openxmlformats.org/officeDocument/2006/relationships/image" Target="../media/image16.emf"/></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31.xml"/><Relationship Id="rId7" Type="http://schemas.openxmlformats.org/officeDocument/2006/relationships/image" Target="../media/image15.emf"/><Relationship Id="rId2" Type="http://schemas.openxmlformats.org/officeDocument/2006/relationships/tags" Target="../tags/tag130.xml"/><Relationship Id="rId1" Type="http://schemas.openxmlformats.org/officeDocument/2006/relationships/vmlDrawing" Target="../drawings/vmlDrawing66.vml"/><Relationship Id="rId6" Type="http://schemas.openxmlformats.org/officeDocument/2006/relationships/image" Target="../media/image1.emf"/><Relationship Id="rId5" Type="http://schemas.openxmlformats.org/officeDocument/2006/relationships/oleObject" Target="../embeddings/oleObject66.bin"/><Relationship Id="rId10" Type="http://schemas.openxmlformats.org/officeDocument/2006/relationships/image" Target="../media/image17.emf"/><Relationship Id="rId4" Type="http://schemas.openxmlformats.org/officeDocument/2006/relationships/slideMaster" Target="../slideMasters/slideMaster1.xml"/><Relationship Id="rId9" Type="http://schemas.openxmlformats.org/officeDocument/2006/relationships/image" Target="../media/image16.emf"/></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33.xml"/><Relationship Id="rId7" Type="http://schemas.openxmlformats.org/officeDocument/2006/relationships/image" Target="../media/image15.emf"/><Relationship Id="rId2" Type="http://schemas.openxmlformats.org/officeDocument/2006/relationships/tags" Target="../tags/tag132.xml"/><Relationship Id="rId1" Type="http://schemas.openxmlformats.org/officeDocument/2006/relationships/vmlDrawing" Target="../drawings/vmlDrawing67.vml"/><Relationship Id="rId6" Type="http://schemas.openxmlformats.org/officeDocument/2006/relationships/image" Target="../media/image1.emf"/><Relationship Id="rId5" Type="http://schemas.openxmlformats.org/officeDocument/2006/relationships/oleObject" Target="../embeddings/oleObject67.bin"/><Relationship Id="rId10" Type="http://schemas.openxmlformats.org/officeDocument/2006/relationships/image" Target="../media/image17.emf"/><Relationship Id="rId4" Type="http://schemas.openxmlformats.org/officeDocument/2006/relationships/slideMaster" Target="../slideMasters/slideMaster1.xml"/><Relationship Id="rId9" Type="http://schemas.openxmlformats.org/officeDocument/2006/relationships/image" Target="../media/image18.emf"/></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35.xml"/><Relationship Id="rId7" Type="http://schemas.openxmlformats.org/officeDocument/2006/relationships/image" Target="../media/image15.emf"/><Relationship Id="rId2" Type="http://schemas.openxmlformats.org/officeDocument/2006/relationships/tags" Target="../tags/tag134.xml"/><Relationship Id="rId1" Type="http://schemas.openxmlformats.org/officeDocument/2006/relationships/vmlDrawing" Target="../drawings/vmlDrawing68.vml"/><Relationship Id="rId6" Type="http://schemas.openxmlformats.org/officeDocument/2006/relationships/image" Target="../media/image1.emf"/><Relationship Id="rId5" Type="http://schemas.openxmlformats.org/officeDocument/2006/relationships/oleObject" Target="../embeddings/oleObject68.bin"/><Relationship Id="rId4" Type="http://schemas.openxmlformats.org/officeDocument/2006/relationships/slideMaster" Target="../slideMasters/slideMaster1.xml"/><Relationship Id="rId9" Type="http://schemas.openxmlformats.org/officeDocument/2006/relationships/image" Target="../media/image16.emf"/></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37.xml"/><Relationship Id="rId7" Type="http://schemas.openxmlformats.org/officeDocument/2006/relationships/image" Target="../media/image15.emf"/><Relationship Id="rId2" Type="http://schemas.openxmlformats.org/officeDocument/2006/relationships/tags" Target="../tags/tag136.xml"/><Relationship Id="rId1" Type="http://schemas.openxmlformats.org/officeDocument/2006/relationships/vmlDrawing" Target="../drawings/vmlDrawing69.vml"/><Relationship Id="rId6" Type="http://schemas.openxmlformats.org/officeDocument/2006/relationships/image" Target="../media/image1.emf"/><Relationship Id="rId5" Type="http://schemas.openxmlformats.org/officeDocument/2006/relationships/oleObject" Target="../embeddings/oleObject69.bin"/><Relationship Id="rId4" Type="http://schemas.openxmlformats.org/officeDocument/2006/relationships/slideMaster" Target="../slideMasters/slideMaster1.xml"/><Relationship Id="rId9" Type="http://schemas.openxmlformats.org/officeDocument/2006/relationships/image" Target="../media/image18.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6.xml"/><Relationship Id="rId7" Type="http://schemas.openxmlformats.org/officeDocument/2006/relationships/image" Target="../media/image1.emf"/><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image" Target="../media/image9.jpg"/><Relationship Id="rId10" Type="http://schemas.microsoft.com/office/2007/relationships/hdphoto" Target="../media/hdphoto1.wdp"/><Relationship Id="rId4" Type="http://schemas.openxmlformats.org/officeDocument/2006/relationships/slideMaster" Target="../slideMasters/slideMaster1.xml"/><Relationship Id="rId9"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vmlDrawing" Target="../drawings/vmlDrawing70.vml"/><Relationship Id="rId6" Type="http://schemas.openxmlformats.org/officeDocument/2006/relationships/image" Target="../media/image1.emf"/><Relationship Id="rId5" Type="http://schemas.openxmlformats.org/officeDocument/2006/relationships/oleObject" Target="../embeddings/oleObject70.bin"/><Relationship Id="rId4"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vmlDrawing" Target="../drawings/vmlDrawing71.vml"/><Relationship Id="rId6" Type="http://schemas.openxmlformats.org/officeDocument/2006/relationships/image" Target="../media/image1.emf"/><Relationship Id="rId5" Type="http://schemas.openxmlformats.org/officeDocument/2006/relationships/oleObject" Target="../embeddings/oleObject71.bin"/><Relationship Id="rId4"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vmlDrawing" Target="../drawings/vmlDrawing72.vml"/><Relationship Id="rId6" Type="http://schemas.openxmlformats.org/officeDocument/2006/relationships/image" Target="../media/image1.emf"/><Relationship Id="rId5" Type="http://schemas.openxmlformats.org/officeDocument/2006/relationships/oleObject" Target="../embeddings/oleObject72.bin"/><Relationship Id="rId4"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tags" Target="../tags/tag145.xml"/><Relationship Id="rId7" Type="http://schemas.openxmlformats.org/officeDocument/2006/relationships/image" Target="../media/image19.png"/><Relationship Id="rId2" Type="http://schemas.openxmlformats.org/officeDocument/2006/relationships/tags" Target="../tags/tag144.xml"/><Relationship Id="rId1" Type="http://schemas.openxmlformats.org/officeDocument/2006/relationships/vmlDrawing" Target="../drawings/vmlDrawing73.vml"/><Relationship Id="rId6" Type="http://schemas.openxmlformats.org/officeDocument/2006/relationships/image" Target="../media/image1.emf"/><Relationship Id="rId5" Type="http://schemas.openxmlformats.org/officeDocument/2006/relationships/oleObject" Target="../embeddings/oleObject73.bin"/><Relationship Id="rId4"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vmlDrawing" Target="../drawings/vmlDrawing74.vml"/><Relationship Id="rId6" Type="http://schemas.openxmlformats.org/officeDocument/2006/relationships/image" Target="../media/image1.emf"/><Relationship Id="rId5" Type="http://schemas.openxmlformats.org/officeDocument/2006/relationships/oleObject" Target="../embeddings/oleObject74.bin"/><Relationship Id="rId4"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tags" Target="../tags/tag149.xml"/><Relationship Id="rId7" Type="http://schemas.openxmlformats.org/officeDocument/2006/relationships/image" Target="../media/image19.png"/><Relationship Id="rId2" Type="http://schemas.openxmlformats.org/officeDocument/2006/relationships/tags" Target="../tags/tag148.xml"/><Relationship Id="rId1" Type="http://schemas.openxmlformats.org/officeDocument/2006/relationships/vmlDrawing" Target="../drawings/vmlDrawing75.vml"/><Relationship Id="rId6" Type="http://schemas.openxmlformats.org/officeDocument/2006/relationships/image" Target="../media/image1.emf"/><Relationship Id="rId5" Type="http://schemas.openxmlformats.org/officeDocument/2006/relationships/oleObject" Target="../embeddings/oleObject75.bin"/><Relationship Id="rId4"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tags" Target="../tags/tag151.xml"/><Relationship Id="rId7" Type="http://schemas.openxmlformats.org/officeDocument/2006/relationships/image" Target="../media/image19.png"/><Relationship Id="rId2" Type="http://schemas.openxmlformats.org/officeDocument/2006/relationships/tags" Target="../tags/tag150.xml"/><Relationship Id="rId1" Type="http://schemas.openxmlformats.org/officeDocument/2006/relationships/vmlDrawing" Target="../drawings/vmlDrawing76.vml"/><Relationship Id="rId6" Type="http://schemas.openxmlformats.org/officeDocument/2006/relationships/image" Target="../media/image1.emf"/><Relationship Id="rId5" Type="http://schemas.openxmlformats.org/officeDocument/2006/relationships/oleObject" Target="../embeddings/oleObject76.bin"/><Relationship Id="rId4"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152.xml"/><Relationship Id="rId1" Type="http://schemas.openxmlformats.org/officeDocument/2006/relationships/vmlDrawing" Target="../drawings/vmlDrawing77.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77.bin"/></Relationships>
</file>

<file path=ppt/slideLayouts/_rels/slideLayout9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153.xml"/><Relationship Id="rId1" Type="http://schemas.openxmlformats.org/officeDocument/2006/relationships/vmlDrawing" Target="../drawings/vmlDrawing78.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microsoft.com/office/2007/relationships/hdphoto" Target="../media/hdphoto2.wdp"/><Relationship Id="rId2" Type="http://schemas.openxmlformats.org/officeDocument/2006/relationships/tags" Target="../tags/tag154.xml"/><Relationship Id="rId1" Type="http://schemas.openxmlformats.org/officeDocument/2006/relationships/vmlDrawing" Target="../drawings/vmlDrawing79.vml"/><Relationship Id="rId6" Type="http://schemas.openxmlformats.org/officeDocument/2006/relationships/image" Target="../media/image20.png"/><Relationship Id="rId5" Type="http://schemas.openxmlformats.org/officeDocument/2006/relationships/image" Target="../media/image1.emf"/><Relationship Id="rId4" Type="http://schemas.openxmlformats.org/officeDocument/2006/relationships/oleObject" Target="../embeddings/oleObject79.bin"/></Relationships>
</file>

<file path=ppt/slideLayouts/_rels/slideLayout9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56.xml"/><Relationship Id="rId7" Type="http://schemas.openxmlformats.org/officeDocument/2006/relationships/image" Target="../media/image1.emf"/><Relationship Id="rId2" Type="http://schemas.openxmlformats.org/officeDocument/2006/relationships/tags" Target="../tags/tag155.xml"/><Relationship Id="rId1" Type="http://schemas.openxmlformats.org/officeDocument/2006/relationships/vmlDrawing" Target="../drawings/vmlDrawing80.vml"/><Relationship Id="rId6" Type="http://schemas.openxmlformats.org/officeDocument/2006/relationships/oleObject" Target="../embeddings/oleObject80.bin"/><Relationship Id="rId5" Type="http://schemas.openxmlformats.org/officeDocument/2006/relationships/image" Target="../media/image8.jpg"/><Relationship Id="rId4" Type="http://schemas.openxmlformats.org/officeDocument/2006/relationships/slideMaster" Target="../slideMasters/slideMaster1.xml"/><Relationship Id="rId9" Type="http://schemas.openxmlformats.org/officeDocument/2006/relationships/image" Target="../media/image21.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 xmlns:a16="http://schemas.microsoft.com/office/drawing/2014/main" id="{E03E893C-6741-453F-AB83-3BF7E47452D4}"/>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2057"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 xmlns:a16="http://schemas.microsoft.com/office/drawing/2014/main" id="{E03E893C-6741-453F-AB83-3BF7E47452D4}"/>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94607D74-F512-4FC3-A30B-919D76C6342E}"/>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9" name="Forme libre : forme 28">
            <a:extLst>
              <a:ext uri="{FF2B5EF4-FFF2-40B4-BE49-F238E27FC236}">
                <a16:creationId xmlns="" xmlns:a16="http://schemas.microsoft.com/office/drawing/2014/main" id="{7F299C1D-1251-47CF-8DC0-0B896E12FCE0}"/>
              </a:ext>
            </a:extLst>
          </p:cNvPr>
          <p:cNvSpPr/>
          <p:nvPr userDrawn="1"/>
        </p:nvSpPr>
        <p:spPr>
          <a:xfrm rot="18932423">
            <a:off x="2101012" y="2821243"/>
            <a:ext cx="11030123"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31" name="Forme libre : forme 30">
            <a:extLst>
              <a:ext uri="{FF2B5EF4-FFF2-40B4-BE49-F238E27FC236}">
                <a16:creationId xmlns="" xmlns:a16="http://schemas.microsoft.com/office/drawing/2014/main" id="{C687F725-9BAA-4FDE-BF5B-B39EF6EA033C}"/>
              </a:ext>
            </a:extLst>
          </p:cNvPr>
          <p:cNvSpPr/>
          <p:nvPr userDrawn="1"/>
        </p:nvSpPr>
        <p:spPr>
          <a:xfrm rot="18932423">
            <a:off x="4731457" y="3460933"/>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cxnSp>
        <p:nvCxnSpPr>
          <p:cNvPr id="17" name="Connecteur droit 16">
            <a:extLst>
              <a:ext uri="{FF2B5EF4-FFF2-40B4-BE49-F238E27FC236}">
                <a16:creationId xmlns="" xmlns:a16="http://schemas.microsoft.com/office/drawing/2014/main" id="{79935D5E-B7ED-4F9D-A894-6B0811A25EEF}"/>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 xmlns:a16="http://schemas.microsoft.com/office/drawing/2014/main" id="{0720AE2E-312C-4683-8989-D798355BADAA}"/>
              </a:ext>
            </a:extLst>
          </p:cNvPr>
          <p:cNvSpPr>
            <a:spLocks noGrp="1"/>
          </p:cNvSpPr>
          <p:nvPr>
            <p:ph type="ctrTitle"/>
          </p:nvPr>
        </p:nvSpPr>
        <p:spPr>
          <a:xfrm>
            <a:off x="459208" y="521853"/>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4" name="Sous-titre 2">
            <a:extLst>
              <a:ext uri="{FF2B5EF4-FFF2-40B4-BE49-F238E27FC236}">
                <a16:creationId xmlns="" xmlns:a16="http://schemas.microsoft.com/office/drawing/2014/main" id="{65680EBE-7995-4156-B622-28E72E20628F}"/>
              </a:ext>
            </a:extLst>
          </p:cNvPr>
          <p:cNvSpPr>
            <a:spLocks noGrp="1"/>
          </p:cNvSpPr>
          <p:nvPr>
            <p:ph type="subTitle" idx="1" hasCustomPrompt="1"/>
          </p:nvPr>
        </p:nvSpPr>
        <p:spPr>
          <a:xfrm>
            <a:off x="459132" y="3001503"/>
            <a:ext cx="7551997" cy="461665"/>
          </a:xfrm>
        </p:spPr>
        <p:txBody>
          <a:bodyPr wrap="square" lIns="108000" rIns="180000">
            <a:spAutoFit/>
          </a:bodyPr>
          <a:lstStyle>
            <a:lvl1pPr marL="0" indent="0" algn="l">
              <a:buNone/>
              <a:defRPr sz="240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Subtitle of the presentation</a:t>
            </a:r>
          </a:p>
        </p:txBody>
      </p:sp>
      <p:pic>
        <p:nvPicPr>
          <p:cNvPr id="33" name="Image 32" descr="Une image contenant objet&#10;&#10;Description générée automatiquement">
            <a:extLst>
              <a:ext uri="{FF2B5EF4-FFF2-40B4-BE49-F238E27FC236}">
                <a16:creationId xmlns="" xmlns:a16="http://schemas.microsoft.com/office/drawing/2014/main" id="{EDBF095C-490F-455B-8877-BE70651A9100}"/>
              </a:ext>
            </a:extLst>
          </p:cNvPr>
          <p:cNvPicPr>
            <a:picLocks noChangeAspect="1"/>
          </p:cNvPicPr>
          <p:nvPr userDrawn="1"/>
        </p:nvPicPr>
        <p:blipFill rotWithShape="1">
          <a:blip r:embed="rId7"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15" name="Espace réservé de la date 3">
            <a:extLst>
              <a:ext uri="{FF2B5EF4-FFF2-40B4-BE49-F238E27FC236}">
                <a16:creationId xmlns="" xmlns:a16="http://schemas.microsoft.com/office/drawing/2014/main" id="{40509EFD-4C7C-4D04-B91B-72E1A430F01B}"/>
              </a:ext>
            </a:extLst>
          </p:cNvPr>
          <p:cNvSpPr>
            <a:spLocks noGrp="1"/>
          </p:cNvSpPr>
          <p:nvPr>
            <p:ph type="dt" sz="half" idx="10"/>
          </p:nvPr>
        </p:nvSpPr>
        <p:spPr>
          <a:xfrm>
            <a:off x="459133" y="4402898"/>
            <a:ext cx="1533140" cy="215444"/>
          </a:xfrm>
          <a:prstGeom prst="rect">
            <a:avLst/>
          </a:prstGeom>
        </p:spPr>
        <p:txBody>
          <a:bodyPr wrap="none" lIns="108000" tIns="0" rIns="180000" bIns="0">
            <a:spAutoFit/>
          </a:bodyPr>
          <a:lstStyle>
            <a:lvl1pPr>
              <a:defRPr sz="1400">
                <a:solidFill>
                  <a:schemeClr val="bg1"/>
                </a:solidFill>
              </a:defRPr>
            </a:lvl1pPr>
          </a:lstStyle>
          <a:p>
            <a:fld id="{BC882573-CF8D-477B-8EF6-9CF97BBEDB1A}" type="datetime3">
              <a:rPr lang="en-GB" smtClean="0"/>
              <a:t>1 June, 2021</a:t>
            </a:fld>
            <a:endParaRPr lang="en-GB" dirty="0"/>
          </a:p>
        </p:txBody>
      </p:sp>
      <p:sp>
        <p:nvSpPr>
          <p:cNvPr id="16" name="Espace réservé du texte 8">
            <a:extLst>
              <a:ext uri="{FF2B5EF4-FFF2-40B4-BE49-F238E27FC236}">
                <a16:creationId xmlns="" xmlns:a16="http://schemas.microsoft.com/office/drawing/2014/main" id="{E6E47F53-A22F-4C3B-A907-D28F75530F2B}"/>
              </a:ext>
            </a:extLst>
          </p:cNvPr>
          <p:cNvSpPr>
            <a:spLocks noGrp="1"/>
          </p:cNvSpPr>
          <p:nvPr>
            <p:ph type="body" sz="quarter" idx="12" hasCustomPrompt="1"/>
          </p:nvPr>
        </p:nvSpPr>
        <p:spPr>
          <a:xfrm>
            <a:off x="459133" y="4014515"/>
            <a:ext cx="2486309" cy="400110"/>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pic>
        <p:nvPicPr>
          <p:cNvPr id="14" name="Graphique 12">
            <a:extLst>
              <a:ext uri="{FF2B5EF4-FFF2-40B4-BE49-F238E27FC236}">
                <a16:creationId xmlns="" xmlns:a16="http://schemas.microsoft.com/office/drawing/2014/main" id="{EDC392AE-DD2C-4A4A-B7EE-4301D02F1617}"/>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0730262" y="5358931"/>
            <a:ext cx="863743" cy="791160"/>
          </a:xfrm>
          <a:prstGeom prst="rect">
            <a:avLst/>
          </a:prstGeom>
        </p:spPr>
      </p:pic>
      <p:sp>
        <p:nvSpPr>
          <p:cNvPr id="13" name="Cadre 12">
            <a:extLst>
              <a:ext uri="{FF2B5EF4-FFF2-40B4-BE49-F238E27FC236}">
                <a16:creationId xmlns="" xmlns:a16="http://schemas.microsoft.com/office/drawing/2014/main" id="{22590B82-793B-46ED-8C13-DFD24AADC39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4069119207"/>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17">
          <p15:clr>
            <a:srgbClr val="F26B43"/>
          </p15:clr>
        </p15:guide>
        <p15:guide id="5" orient="horz" pos="3917">
          <p15:clr>
            <a:srgbClr val="F26B43"/>
          </p15:clr>
        </p15:guide>
        <p15:guide id="6" pos="288">
          <p15:clr>
            <a:srgbClr val="F26B43"/>
          </p15:clr>
        </p15:guide>
        <p15:guide id="7" pos="357">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_2">
    <p:bg>
      <p:bgPr>
        <a:solidFill>
          <a:schemeClr val="bg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 xmlns:a16="http://schemas.microsoft.com/office/drawing/2014/main" id="{56B4929C-8011-4179-8CDE-3FB8CD201206}"/>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1273"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 xmlns:a16="http://schemas.microsoft.com/office/drawing/2014/main" id="{56B4929C-8011-4179-8CDE-3FB8CD201206}"/>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6" name="Rectangle 5" hidden="1">
            <a:extLst>
              <a:ext uri="{FF2B5EF4-FFF2-40B4-BE49-F238E27FC236}">
                <a16:creationId xmlns="" xmlns:a16="http://schemas.microsoft.com/office/drawing/2014/main" id="{070C4FA2-C5EC-49E1-8C35-04867997158C}"/>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texte 2">
            <a:extLst>
              <a:ext uri="{FF2B5EF4-FFF2-40B4-BE49-F238E27FC236}">
                <a16:creationId xmlns="" xmlns:a16="http://schemas.microsoft.com/office/drawing/2014/main" id="{35825EF1-A063-4BA8-A114-9FEFB36C88BB}"/>
              </a:ext>
            </a:extLst>
          </p:cNvPr>
          <p:cNvSpPr>
            <a:spLocks noGrp="1"/>
          </p:cNvSpPr>
          <p:nvPr>
            <p:ph type="body" idx="1"/>
          </p:nvPr>
        </p:nvSpPr>
        <p:spPr>
          <a:xfrm>
            <a:off x="459207" y="2816933"/>
            <a:ext cx="7551996" cy="861775"/>
          </a:xfrm>
        </p:spPr>
        <p:txBody>
          <a:bodyPr lIns="108000" rIns="180000">
            <a:spAutoFit/>
          </a:bodyPr>
          <a:lstStyle>
            <a:lvl1pPr marL="0" indent="0">
              <a:buNone/>
              <a:defRPr sz="2400" b="1">
                <a:solidFill>
                  <a:schemeClr val="bg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12" name="Text Placeholder 11">
            <a:extLst>
              <a:ext uri="{FF2B5EF4-FFF2-40B4-BE49-F238E27FC236}">
                <a16:creationId xmlns="" xmlns:a16="http://schemas.microsoft.com/office/drawing/2014/main" id="{EBE94776-9B87-471E-83E1-9924DF80A377}"/>
              </a:ext>
            </a:extLst>
          </p:cNvPr>
          <p:cNvSpPr>
            <a:spLocks noGrp="1"/>
          </p:cNvSpPr>
          <p:nvPr>
            <p:ph type="body" sz="quarter" idx="13" hasCustomPrompt="1"/>
          </p:nvPr>
        </p:nvSpPr>
        <p:spPr>
          <a:xfrm>
            <a:off x="9828893" y="3288"/>
            <a:ext cx="2047569" cy="4539704"/>
          </a:xfrm>
        </p:spPr>
        <p:txBody>
          <a:bodyPr wrap="none">
            <a:spAutoFit/>
          </a:bodyPr>
          <a:lstStyle>
            <a:lvl1pPr marL="0" indent="0">
              <a:buNone/>
              <a:defRPr sz="28699" b="1">
                <a:blipFill>
                  <a:blip r:embed="rId7"/>
                  <a:stretch>
                    <a:fillRect/>
                  </a:stretch>
                </a:blipFill>
              </a:defRPr>
            </a:lvl1pPr>
          </a:lstStyle>
          <a:p>
            <a:pPr lvl="0"/>
            <a:r>
              <a:rPr lang="en-GB" dirty="0"/>
              <a:t>0</a:t>
            </a:r>
          </a:p>
        </p:txBody>
      </p:sp>
      <p:sp>
        <p:nvSpPr>
          <p:cNvPr id="11" name="Title 1">
            <a:extLst>
              <a:ext uri="{FF2B5EF4-FFF2-40B4-BE49-F238E27FC236}">
                <a16:creationId xmlns="" xmlns:a16="http://schemas.microsoft.com/office/drawing/2014/main" id="{6C15C0FE-1109-48F3-B89A-6248AC1CCB74}"/>
              </a:ext>
            </a:extLst>
          </p:cNvPr>
          <p:cNvSpPr>
            <a:spLocks noGrp="1"/>
          </p:cNvSpPr>
          <p:nvPr>
            <p:ph type="title"/>
          </p:nvPr>
        </p:nvSpPr>
        <p:spPr>
          <a:xfrm>
            <a:off x="459207" y="546022"/>
            <a:ext cx="7551996" cy="1618477"/>
          </a:xfrm>
        </p:spPr>
        <p:txBody>
          <a:bodyPr lIns="72000" anchor="t">
            <a:spAutoFit/>
          </a:bodyPr>
          <a:lstStyle>
            <a:lvl1pPr>
              <a:lnSpc>
                <a:spcPct val="80000"/>
              </a:lnSpc>
              <a:defRPr sz="6000">
                <a:solidFill>
                  <a:schemeClr val="bg2"/>
                </a:solidFill>
                <a:latin typeface="+mj-lt"/>
              </a:defRPr>
            </a:lvl1pPr>
          </a:lstStyle>
          <a:p>
            <a:r>
              <a:rPr lang="en-GB" dirty="0" err="1"/>
              <a:t>Modifiez</a:t>
            </a:r>
            <a:r>
              <a:rPr lang="en-GB" dirty="0"/>
              <a:t> le style du titre</a:t>
            </a:r>
          </a:p>
        </p:txBody>
      </p:sp>
      <p:sp>
        <p:nvSpPr>
          <p:cNvPr id="2" name="Espace réservé du numéro de diapositive 1">
            <a:extLst>
              <a:ext uri="{FF2B5EF4-FFF2-40B4-BE49-F238E27FC236}">
                <a16:creationId xmlns="" xmlns:a16="http://schemas.microsoft.com/office/drawing/2014/main" id="{CC92D6CF-FE8C-42F7-BBBC-FC11531533BE}"/>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8" name="Cadre 7">
            <a:extLst>
              <a:ext uri="{FF2B5EF4-FFF2-40B4-BE49-F238E27FC236}">
                <a16:creationId xmlns="" xmlns:a16="http://schemas.microsoft.com/office/drawing/2014/main" id="{A42C5E95-BCE9-407E-AE64-73EA646B2B4F}"/>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115924198"/>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_3">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 xmlns:a16="http://schemas.microsoft.com/office/drawing/2014/main" id="{0FC6D31B-8418-47E2-BEC8-4C4D884AEE25}"/>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2297" name="Diapositive think-cell" r:id="rId6" imgW="532" imgH="530" progId="TCLayout.ActiveDocument.1">
                  <p:embed/>
                </p:oleObj>
              </mc:Choice>
              <mc:Fallback>
                <p:oleObj name="Diapositive think-cell" r:id="rId6" imgW="532" imgH="530" progId="TCLayout.ActiveDocument.1">
                  <p:embed/>
                  <p:pic>
                    <p:nvPicPr>
                      <p:cNvPr id="3" name="Objet 2" hidden="1">
                        <a:extLst>
                          <a:ext uri="{FF2B5EF4-FFF2-40B4-BE49-F238E27FC236}">
                            <a16:creationId xmlns="" xmlns:a16="http://schemas.microsoft.com/office/drawing/2014/main" id="{0FC6D31B-8418-47E2-BEC8-4C4D884AEE25}"/>
                          </a:ext>
                        </a:extLst>
                      </p:cNvPr>
                      <p:cNvPicPr/>
                      <p:nvPr/>
                    </p:nvPicPr>
                    <p:blipFill>
                      <a:blip r:embed="rId7"/>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1BFC7BE2-5BD4-49F5-A3FC-FE37C1AC9667}"/>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2" name="Espace réservé du texte 11">
            <a:extLst>
              <a:ext uri="{FF2B5EF4-FFF2-40B4-BE49-F238E27FC236}">
                <a16:creationId xmlns="" xmlns:a16="http://schemas.microsoft.com/office/drawing/2014/main" id="{EBE94776-9B87-471E-83E1-9924DF80A377}"/>
              </a:ext>
            </a:extLst>
          </p:cNvPr>
          <p:cNvSpPr>
            <a:spLocks noGrp="1"/>
          </p:cNvSpPr>
          <p:nvPr>
            <p:ph type="body" sz="quarter" idx="13" hasCustomPrompt="1"/>
          </p:nvPr>
        </p:nvSpPr>
        <p:spPr>
          <a:xfrm>
            <a:off x="9828893" y="3288"/>
            <a:ext cx="2047569" cy="4539704"/>
          </a:xfrm>
        </p:spPr>
        <p:txBody>
          <a:bodyPr wrap="none">
            <a:spAutoFit/>
          </a:bodyPr>
          <a:lstStyle>
            <a:lvl1pPr marL="0" indent="0">
              <a:buNone/>
              <a:defRPr sz="28699" b="1">
                <a:solidFill>
                  <a:schemeClr val="bg1"/>
                </a:solidFill>
              </a:defRPr>
            </a:lvl1pPr>
          </a:lstStyle>
          <a:p>
            <a:pPr lvl="0"/>
            <a:r>
              <a:rPr lang="en-GB" dirty="0"/>
              <a:t>0</a:t>
            </a:r>
          </a:p>
        </p:txBody>
      </p:sp>
      <p:sp>
        <p:nvSpPr>
          <p:cNvPr id="18" name="Title 1">
            <a:extLst>
              <a:ext uri="{FF2B5EF4-FFF2-40B4-BE49-F238E27FC236}">
                <a16:creationId xmlns="" xmlns:a16="http://schemas.microsoft.com/office/drawing/2014/main" id="{A7CC7BB1-2504-412F-9361-BB77A4C0663B}"/>
              </a:ext>
            </a:extLst>
          </p:cNvPr>
          <p:cNvSpPr>
            <a:spLocks noGrp="1"/>
          </p:cNvSpPr>
          <p:nvPr>
            <p:ph type="title"/>
          </p:nvPr>
        </p:nvSpPr>
        <p:spPr>
          <a:xfrm>
            <a:off x="459207" y="546022"/>
            <a:ext cx="7551996" cy="1618477"/>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 xmlns:a16="http://schemas.microsoft.com/office/drawing/2014/main" id="{C8046952-CF6F-4606-B04F-66EE0742EF9E}"/>
              </a:ext>
            </a:extLst>
          </p:cNvPr>
          <p:cNvSpPr>
            <a:spLocks noGrp="1"/>
          </p:cNvSpPr>
          <p:nvPr>
            <p:ph type="body" idx="1"/>
          </p:nvPr>
        </p:nvSpPr>
        <p:spPr>
          <a:xfrm>
            <a:off x="452215" y="2816933"/>
            <a:ext cx="7551996" cy="861775"/>
          </a:xfrm>
        </p:spPr>
        <p:txBody>
          <a:bodyPr lIns="108000" rIns="180000">
            <a:spAutoFit/>
          </a:bodyPr>
          <a:lstStyle>
            <a:lvl1pPr marL="0" indent="0">
              <a:buNone/>
              <a:defRPr sz="2400" b="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pic>
        <p:nvPicPr>
          <p:cNvPr id="10" name="Graphique 8">
            <a:extLst>
              <a:ext uri="{FF2B5EF4-FFF2-40B4-BE49-F238E27FC236}">
                <a16:creationId xmlns="" xmlns:a16="http://schemas.microsoft.com/office/drawing/2014/main" id="{12566D07-C10F-4149-9D24-43409582809E}"/>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1" name="Espace réservé du numéro de diapositive 2">
            <a:extLst>
              <a:ext uri="{FF2B5EF4-FFF2-40B4-BE49-F238E27FC236}">
                <a16:creationId xmlns="" xmlns:a16="http://schemas.microsoft.com/office/drawing/2014/main" id="{DA7B4581-DBF3-4675-85A2-573E4F1A22CB}"/>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4" name="Espace réservé du pied de page 4">
            <a:extLst>
              <a:ext uri="{FF2B5EF4-FFF2-40B4-BE49-F238E27FC236}">
                <a16:creationId xmlns="" xmlns:a16="http://schemas.microsoft.com/office/drawing/2014/main" id="{9E7FCC28-2779-438A-83C5-F5B120BFA1BE}"/>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15" name="Cadre 14">
            <a:extLst>
              <a:ext uri="{FF2B5EF4-FFF2-40B4-BE49-F238E27FC236}">
                <a16:creationId xmlns="" xmlns:a16="http://schemas.microsoft.com/office/drawing/2014/main" id="{02F159B8-5F8C-452A-BB13-84E84CEAF42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3455063009"/>
      </p:ext>
    </p:extLst>
  </p:cSld>
  <p:clrMapOvr>
    <a:masterClrMapping/>
  </p:clrMapOvr>
  <p:extLst>
    <p:ext uri="{DCECCB84-F9BA-43D5-87BE-67443E8EF086}">
      <p15:sldGuideLst xmlns:p15="http://schemas.microsoft.com/office/powerpoint/2012/main">
        <p15:guide id="1" orient="horz" pos="4156">
          <p15:clr>
            <a:srgbClr val="F26B43"/>
          </p15:clr>
        </p15:guide>
        <p15:guide id="2" orient="horz" pos="3906">
          <p15:clr>
            <a:srgbClr val="F26B43"/>
          </p15:clr>
        </p15:guide>
        <p15:guide id="3" pos="288">
          <p15:clr>
            <a:srgbClr val="F26B43"/>
          </p15:clr>
        </p15:guide>
        <p15:guide id="4" pos="360">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isual in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2809EBE8-0C7E-4ABF-B776-8E09915DB959}"/>
              </a:ext>
            </a:extLst>
          </p:cNvPr>
          <p:cNvSpPr/>
          <p:nvPr userDrawn="1"/>
        </p:nvSpPr>
        <p:spPr>
          <a:xfrm>
            <a:off x="1931" y="2102"/>
            <a:ext cx="10097919"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3" name="Forme libre : forme 12">
            <a:extLst>
              <a:ext uri="{FF2B5EF4-FFF2-40B4-BE49-F238E27FC236}">
                <a16:creationId xmlns="" xmlns:a16="http://schemas.microsoft.com/office/drawing/2014/main" id="{63F05E0D-3D04-4017-9808-762862E50409}"/>
              </a:ext>
            </a:extLst>
          </p:cNvPr>
          <p:cNvSpPr/>
          <p:nvPr userDrawn="1"/>
        </p:nvSpPr>
        <p:spPr>
          <a:xfrm rot="18932423">
            <a:off x="-954765" y="1427043"/>
            <a:ext cx="5372804" cy="530455"/>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dirty="0"/>
          </a:p>
        </p:txBody>
      </p:sp>
      <p:sp>
        <p:nvSpPr>
          <p:cNvPr id="14" name="Forme libre : forme 13">
            <a:extLst>
              <a:ext uri="{FF2B5EF4-FFF2-40B4-BE49-F238E27FC236}">
                <a16:creationId xmlns="" xmlns:a16="http://schemas.microsoft.com/office/drawing/2014/main" id="{FD65DF1D-0D1A-471B-8283-644A0E829D66}"/>
              </a:ext>
            </a:extLst>
          </p:cNvPr>
          <p:cNvSpPr/>
          <p:nvPr userDrawn="1"/>
        </p:nvSpPr>
        <p:spPr>
          <a:xfrm rot="18932423">
            <a:off x="-735098" y="889566"/>
            <a:ext cx="3838044" cy="530455"/>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dirty="0"/>
          </a:p>
        </p:txBody>
      </p:sp>
      <p:pic>
        <p:nvPicPr>
          <p:cNvPr id="10" name="Graphique 8">
            <a:extLst>
              <a:ext uri="{FF2B5EF4-FFF2-40B4-BE49-F238E27FC236}">
                <a16:creationId xmlns="" xmlns:a16="http://schemas.microsoft.com/office/drawing/2014/main" id="{55CF31FB-0777-4002-8B91-D7D76860398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2" name="Espace réservé du numéro de diapositive 2">
            <a:extLst>
              <a:ext uri="{FF2B5EF4-FFF2-40B4-BE49-F238E27FC236}">
                <a16:creationId xmlns="" xmlns:a16="http://schemas.microsoft.com/office/drawing/2014/main" id="{5E6B0BDD-2859-4F0A-A7E1-A44BEFADC163}"/>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5" name="Espace réservé du pied de page 4">
            <a:extLst>
              <a:ext uri="{FF2B5EF4-FFF2-40B4-BE49-F238E27FC236}">
                <a16:creationId xmlns="" xmlns:a16="http://schemas.microsoft.com/office/drawing/2014/main" id="{F5A26E8D-D486-4A59-828C-BE9E51CDB5D2}"/>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3" name="Titre 2">
            <a:extLst>
              <a:ext uri="{FF2B5EF4-FFF2-40B4-BE49-F238E27FC236}">
                <a16:creationId xmlns="" xmlns:a16="http://schemas.microsoft.com/office/drawing/2014/main" id="{6838E746-8C0D-4144-AC8E-FA9CF117C223}"/>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7" name="Cadre 16">
            <a:extLst>
              <a:ext uri="{FF2B5EF4-FFF2-40B4-BE49-F238E27FC236}">
                <a16:creationId xmlns="" xmlns:a16="http://schemas.microsoft.com/office/drawing/2014/main" id="{AA4E60BF-8266-4954-89D7-E523061AB5A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3063000314"/>
      </p:ext>
    </p:extLst>
  </p:cSld>
  <p:clrMapOvr>
    <a:masterClrMapping/>
  </p:clrMapOvr>
  <p:extLst>
    <p:ext uri="{DCECCB84-F9BA-43D5-87BE-67443E8EF086}">
      <p15:sldGuideLst xmlns:p15="http://schemas.microsoft.com/office/powerpoint/2012/main">
        <p15:guide id="1" pos="248">
          <p15:clr>
            <a:srgbClr val="F26B43"/>
          </p15:clr>
        </p15:guide>
        <p15:guide id="2" pos="306">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 xmlns:a16="http://schemas.microsoft.com/office/drawing/2014/main" id="{60ABFA1E-B316-436E-9376-68EB419FC111}"/>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3321"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 xmlns:a16="http://schemas.microsoft.com/office/drawing/2014/main" id="{60ABFA1E-B316-436E-9376-68EB419FC111}"/>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 xmlns:a16="http://schemas.microsoft.com/office/drawing/2014/main" id="{090B98A0-6801-4768-B6F7-29BDCE8AEFAF}"/>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 xmlns:a16="http://schemas.microsoft.com/office/drawing/2014/main" id="{33D4A3F2-F359-4910-A404-46BF044E4AF2}"/>
              </a:ext>
            </a:extLst>
          </p:cNvPr>
          <p:cNvSpPr>
            <a:spLocks noGrp="1"/>
          </p:cNvSpPr>
          <p:nvPr>
            <p:ph type="body" sz="quarter" idx="13" hasCustomPrompt="1"/>
          </p:nvPr>
        </p:nvSpPr>
        <p:spPr>
          <a:xfrm>
            <a:off x="544392" y="463036"/>
            <a:ext cx="1570944" cy="1477328"/>
          </a:xfrm>
        </p:spPr>
        <p:txBody>
          <a:bodyPr wrap="none">
            <a:spAutoFit/>
          </a:bodyPr>
          <a:lstStyle>
            <a:lvl1pPr marL="0" indent="0">
              <a:buNone/>
              <a:defRPr sz="8800" b="1">
                <a:solidFill>
                  <a:schemeClr val="bg1"/>
                </a:solidFill>
              </a:defRPr>
            </a:lvl1pPr>
          </a:lstStyle>
          <a:p>
            <a:pPr lvl="0"/>
            <a:r>
              <a:rPr lang="en-GB" dirty="0"/>
              <a:t>01.</a:t>
            </a:r>
          </a:p>
        </p:txBody>
      </p:sp>
      <p:sp>
        <p:nvSpPr>
          <p:cNvPr id="23" name="Title 1">
            <a:extLst>
              <a:ext uri="{FF2B5EF4-FFF2-40B4-BE49-F238E27FC236}">
                <a16:creationId xmlns="" xmlns:a16="http://schemas.microsoft.com/office/drawing/2014/main" id="{D02C7E95-0776-4566-9F9E-853072349655}"/>
              </a:ext>
            </a:extLst>
          </p:cNvPr>
          <p:cNvSpPr>
            <a:spLocks noGrp="1"/>
          </p:cNvSpPr>
          <p:nvPr>
            <p:ph type="title"/>
          </p:nvPr>
        </p:nvSpPr>
        <p:spPr>
          <a:xfrm>
            <a:off x="551385" y="1808821"/>
            <a:ext cx="7551996" cy="2154436"/>
          </a:xfrm>
        </p:spPr>
        <p:txBody>
          <a:bodyPr wrap="square" lIns="72000" anchor="t">
            <a:spAutoFit/>
          </a:bodyPr>
          <a:lstStyle>
            <a:lvl1pPr>
              <a:lnSpc>
                <a:spcPct val="100000"/>
              </a:lnSpc>
              <a:defRPr sz="6600" b="1">
                <a:solidFill>
                  <a:schemeClr val="tx2"/>
                </a:solidFill>
                <a:latin typeface="+mn-lt"/>
              </a:defRPr>
            </a:lvl1pPr>
          </a:lstStyle>
          <a:p>
            <a:r>
              <a:rPr lang="en-GB" dirty="0" err="1"/>
              <a:t>Modifiez</a:t>
            </a:r>
            <a:r>
              <a:rPr lang="en-GB" dirty="0"/>
              <a:t> le style du titre</a:t>
            </a:r>
          </a:p>
        </p:txBody>
      </p:sp>
      <p:sp>
        <p:nvSpPr>
          <p:cNvPr id="13" name="Espace réservé du texte 2">
            <a:extLst>
              <a:ext uri="{FF2B5EF4-FFF2-40B4-BE49-F238E27FC236}">
                <a16:creationId xmlns="" xmlns:a16="http://schemas.microsoft.com/office/drawing/2014/main" id="{05670778-992C-450F-AD18-EDF3DF65D9E0}"/>
              </a:ext>
            </a:extLst>
          </p:cNvPr>
          <p:cNvSpPr>
            <a:spLocks noGrp="1"/>
          </p:cNvSpPr>
          <p:nvPr>
            <p:ph type="body" idx="1" hasCustomPrompt="1"/>
          </p:nvPr>
        </p:nvSpPr>
        <p:spPr>
          <a:xfrm>
            <a:off x="546294" y="6031464"/>
            <a:ext cx="2468441" cy="338554"/>
          </a:xfrm>
        </p:spPr>
        <p:txBody>
          <a:bodyPr wrap="square" lIns="108000" rIns="180000" anchor="b">
            <a:spAutoFit/>
          </a:bodyPr>
          <a:lstStyle>
            <a:lvl1pPr marL="0" indent="0">
              <a:buNone/>
              <a:defRPr sz="1600" b="1" cap="all" baseline="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dirty="0"/>
              <a:t>T</a:t>
            </a:r>
            <a:r>
              <a:rPr lang="en-GB" dirty="0" err="1"/>
              <a:t>ext</a:t>
            </a:r>
            <a:r>
              <a:rPr lang="en-GB" dirty="0"/>
              <a:t> here</a:t>
            </a:r>
          </a:p>
        </p:txBody>
      </p:sp>
      <p:sp>
        <p:nvSpPr>
          <p:cNvPr id="8" name="Cadre 7">
            <a:extLst>
              <a:ext uri="{FF2B5EF4-FFF2-40B4-BE49-F238E27FC236}">
                <a16:creationId xmlns="" xmlns:a16="http://schemas.microsoft.com/office/drawing/2014/main" id="{6F61A443-F099-4BC1-8F91-A88E5CF66EC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9" name="Espace réservé du numéro de diapositive 2">
            <a:extLst>
              <a:ext uri="{FF2B5EF4-FFF2-40B4-BE49-F238E27FC236}">
                <a16:creationId xmlns="" xmlns:a16="http://schemas.microsoft.com/office/drawing/2014/main" id="{92328F17-787E-4C24-8BE9-04E73E575C1A}"/>
              </a:ext>
            </a:extLst>
          </p:cNvPr>
          <p:cNvSpPr>
            <a:spLocks noGrp="1"/>
          </p:cNvSpPr>
          <p:nvPr>
            <p:ph type="sldNum" sz="quarter" idx="14"/>
          </p:nvPr>
        </p:nvSpPr>
        <p:spPr>
          <a:xfrm>
            <a:off x="213907" y="6875869"/>
            <a:ext cx="360037" cy="45720"/>
          </a:xfrm>
        </p:spPr>
        <p:txBody>
          <a:bodyPr/>
          <a:lstStyle>
            <a:lvl1pPr>
              <a:defRPr sz="133">
                <a:noFill/>
              </a:defRPr>
            </a:lvl1pPr>
          </a:lstStyle>
          <a:p>
            <a:fld id="{D61AABEC-672F-4B68-B914-690DA978312C}" type="slidenum">
              <a:rPr lang="en-GB" smtClean="0"/>
              <a:pPr/>
              <a:t>‹#›</a:t>
            </a:fld>
            <a:r>
              <a:rPr lang="en-GB"/>
              <a:t> ‒ </a:t>
            </a:r>
            <a:endParaRPr lang="en-GB" dirty="0"/>
          </a:p>
        </p:txBody>
      </p:sp>
    </p:spTree>
    <p:extLst>
      <p:ext uri="{BB962C8B-B14F-4D97-AF65-F5344CB8AC3E}">
        <p14:creationId xmlns:p14="http://schemas.microsoft.com/office/powerpoint/2010/main" val="3151786359"/>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 xmlns:a16="http://schemas.microsoft.com/office/drawing/2014/main" id="{60ABFA1E-B316-436E-9376-68EB419FC111}"/>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4345"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 xmlns:a16="http://schemas.microsoft.com/office/drawing/2014/main" id="{60ABFA1E-B316-436E-9376-68EB419FC111}"/>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 xmlns:a16="http://schemas.microsoft.com/office/drawing/2014/main" id="{090B98A0-6801-4768-B6F7-29BDCE8AEFAF}"/>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 xmlns:a16="http://schemas.microsoft.com/office/drawing/2014/main" id="{F64F9793-BC9C-4454-9F7F-5BB60A70AEED}"/>
              </a:ext>
            </a:extLst>
          </p:cNvPr>
          <p:cNvSpPr/>
          <p:nvPr userDrawn="1"/>
        </p:nvSpPr>
        <p:spPr>
          <a:xfrm rot="18932423">
            <a:off x="2101012" y="2821243"/>
            <a:ext cx="11030123"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dirty="0"/>
          </a:p>
        </p:txBody>
      </p:sp>
      <p:sp>
        <p:nvSpPr>
          <p:cNvPr id="14" name="Forme libre : forme 13">
            <a:extLst>
              <a:ext uri="{FF2B5EF4-FFF2-40B4-BE49-F238E27FC236}">
                <a16:creationId xmlns="" xmlns:a16="http://schemas.microsoft.com/office/drawing/2014/main" id="{D42A29F8-8B81-4FB1-8852-D3129D82F2F7}"/>
              </a:ext>
            </a:extLst>
          </p:cNvPr>
          <p:cNvSpPr/>
          <p:nvPr userDrawn="1"/>
        </p:nvSpPr>
        <p:spPr>
          <a:xfrm rot="18932423">
            <a:off x="4731457" y="3460933"/>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dirty="0"/>
          </a:p>
        </p:txBody>
      </p:sp>
      <p:sp>
        <p:nvSpPr>
          <p:cNvPr id="12" name="Espace réservé du texte 11">
            <a:extLst>
              <a:ext uri="{FF2B5EF4-FFF2-40B4-BE49-F238E27FC236}">
                <a16:creationId xmlns="" xmlns:a16="http://schemas.microsoft.com/office/drawing/2014/main" id="{EBE94776-9B87-471E-83E1-9924DF80A377}"/>
              </a:ext>
            </a:extLst>
          </p:cNvPr>
          <p:cNvSpPr>
            <a:spLocks noGrp="1"/>
          </p:cNvSpPr>
          <p:nvPr>
            <p:ph type="body" sz="quarter" idx="13" hasCustomPrompt="1"/>
          </p:nvPr>
        </p:nvSpPr>
        <p:spPr>
          <a:xfrm>
            <a:off x="9828893" y="3288"/>
            <a:ext cx="2047569" cy="4539704"/>
          </a:xfrm>
        </p:spPr>
        <p:txBody>
          <a:bodyPr wrap="none">
            <a:spAutoFit/>
          </a:bodyPr>
          <a:lstStyle>
            <a:lvl1pPr marL="0" indent="0">
              <a:buNone/>
              <a:defRPr sz="28699" b="1">
                <a:solidFill>
                  <a:schemeClr val="bg1"/>
                </a:solidFill>
              </a:defRPr>
            </a:lvl1pPr>
          </a:lstStyle>
          <a:p>
            <a:pPr lvl="0"/>
            <a:r>
              <a:rPr lang="en-GB" dirty="0"/>
              <a:t>0</a:t>
            </a:r>
          </a:p>
        </p:txBody>
      </p:sp>
      <p:sp>
        <p:nvSpPr>
          <p:cNvPr id="15" name="Title 1">
            <a:extLst>
              <a:ext uri="{FF2B5EF4-FFF2-40B4-BE49-F238E27FC236}">
                <a16:creationId xmlns="" xmlns:a16="http://schemas.microsoft.com/office/drawing/2014/main" id="{6C4BB860-E9E5-4315-9166-BE3A6F99D541}"/>
              </a:ext>
            </a:extLst>
          </p:cNvPr>
          <p:cNvSpPr>
            <a:spLocks noGrp="1"/>
          </p:cNvSpPr>
          <p:nvPr>
            <p:ph type="title"/>
          </p:nvPr>
        </p:nvSpPr>
        <p:spPr>
          <a:xfrm>
            <a:off x="459207" y="546022"/>
            <a:ext cx="7551996" cy="1618477"/>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 xmlns:a16="http://schemas.microsoft.com/office/drawing/2014/main" id="{9D0DDBF5-15A9-48AF-8154-A223158BFEC2}"/>
              </a:ext>
            </a:extLst>
          </p:cNvPr>
          <p:cNvSpPr>
            <a:spLocks noGrp="1"/>
          </p:cNvSpPr>
          <p:nvPr>
            <p:ph type="body" idx="1"/>
          </p:nvPr>
        </p:nvSpPr>
        <p:spPr>
          <a:xfrm>
            <a:off x="452215" y="2816933"/>
            <a:ext cx="7551996" cy="861775"/>
          </a:xfrm>
        </p:spPr>
        <p:txBody>
          <a:bodyPr lIns="108000" rIns="180000">
            <a:spAutoFit/>
          </a:bodyPr>
          <a:lstStyle>
            <a:lvl1pPr marL="0" indent="0">
              <a:buNone/>
              <a:defRPr sz="2400" b="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pic>
        <p:nvPicPr>
          <p:cNvPr id="18" name="Graphique 8">
            <a:extLst>
              <a:ext uri="{FF2B5EF4-FFF2-40B4-BE49-F238E27FC236}">
                <a16:creationId xmlns="" xmlns:a16="http://schemas.microsoft.com/office/drawing/2014/main" id="{44FFDEA7-E33B-4F69-A94F-C24D4C06C366}"/>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 xmlns:a16="http://schemas.microsoft.com/office/drawing/2014/main" id="{55EF3A58-D397-4CE4-A40D-2D27231A07FB}"/>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2" name="Espace réservé du pied de page 4">
            <a:extLst>
              <a:ext uri="{FF2B5EF4-FFF2-40B4-BE49-F238E27FC236}">
                <a16:creationId xmlns="" xmlns:a16="http://schemas.microsoft.com/office/drawing/2014/main" id="{87E7F813-4752-4D6D-9FC9-975E797C55BA}"/>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16" name="Cadre 15">
            <a:extLst>
              <a:ext uri="{FF2B5EF4-FFF2-40B4-BE49-F238E27FC236}">
                <a16:creationId xmlns="" xmlns:a16="http://schemas.microsoft.com/office/drawing/2014/main" id="{E81ECE1A-DB67-4F86-BCE5-A86D8283DC2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427499186"/>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_Blue Bg">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 xmlns:a16="http://schemas.microsoft.com/office/drawing/2014/main" id="{60ABFA1E-B316-436E-9376-68EB419FC111}"/>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5369"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 xmlns:a16="http://schemas.microsoft.com/office/drawing/2014/main" id="{60ABFA1E-B316-436E-9376-68EB419FC111}"/>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 xmlns:a16="http://schemas.microsoft.com/office/drawing/2014/main" id="{090B98A0-6801-4768-B6F7-29BDCE8AEFAF}"/>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 xmlns:a16="http://schemas.microsoft.com/office/drawing/2014/main" id="{F64F9793-BC9C-4454-9F7F-5BB60A70AEED}"/>
              </a:ext>
            </a:extLst>
          </p:cNvPr>
          <p:cNvSpPr/>
          <p:nvPr userDrawn="1"/>
        </p:nvSpPr>
        <p:spPr>
          <a:xfrm rot="18932423">
            <a:off x="2101012" y="2821243"/>
            <a:ext cx="11030123"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dirty="0"/>
          </a:p>
        </p:txBody>
      </p:sp>
      <p:sp>
        <p:nvSpPr>
          <p:cNvPr id="14" name="Forme libre : forme 13">
            <a:extLst>
              <a:ext uri="{FF2B5EF4-FFF2-40B4-BE49-F238E27FC236}">
                <a16:creationId xmlns="" xmlns:a16="http://schemas.microsoft.com/office/drawing/2014/main" id="{D42A29F8-8B81-4FB1-8852-D3129D82F2F7}"/>
              </a:ext>
            </a:extLst>
          </p:cNvPr>
          <p:cNvSpPr/>
          <p:nvPr userDrawn="1"/>
        </p:nvSpPr>
        <p:spPr>
          <a:xfrm rot="18932423">
            <a:off x="4731457" y="3460933"/>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dirty="0"/>
          </a:p>
        </p:txBody>
      </p:sp>
      <p:sp>
        <p:nvSpPr>
          <p:cNvPr id="12" name="Espace réservé du texte 11">
            <a:extLst>
              <a:ext uri="{FF2B5EF4-FFF2-40B4-BE49-F238E27FC236}">
                <a16:creationId xmlns="" xmlns:a16="http://schemas.microsoft.com/office/drawing/2014/main" id="{EBE94776-9B87-471E-83E1-9924DF80A377}"/>
              </a:ext>
            </a:extLst>
          </p:cNvPr>
          <p:cNvSpPr>
            <a:spLocks noGrp="1"/>
          </p:cNvSpPr>
          <p:nvPr>
            <p:ph type="body" sz="quarter" idx="13" hasCustomPrompt="1"/>
          </p:nvPr>
        </p:nvSpPr>
        <p:spPr>
          <a:xfrm>
            <a:off x="9828893" y="3288"/>
            <a:ext cx="2047569" cy="4539704"/>
          </a:xfrm>
        </p:spPr>
        <p:txBody>
          <a:bodyPr wrap="none">
            <a:spAutoFit/>
          </a:bodyPr>
          <a:lstStyle>
            <a:lvl1pPr marL="0" indent="0">
              <a:buNone/>
              <a:defRPr sz="28699" b="1">
                <a:solidFill>
                  <a:schemeClr val="bg1"/>
                </a:solidFill>
              </a:defRPr>
            </a:lvl1pPr>
          </a:lstStyle>
          <a:p>
            <a:pPr lvl="0"/>
            <a:r>
              <a:rPr lang="en-GB" dirty="0"/>
              <a:t>0</a:t>
            </a:r>
          </a:p>
        </p:txBody>
      </p:sp>
      <p:sp>
        <p:nvSpPr>
          <p:cNvPr id="15" name="Title 1">
            <a:extLst>
              <a:ext uri="{FF2B5EF4-FFF2-40B4-BE49-F238E27FC236}">
                <a16:creationId xmlns="" xmlns:a16="http://schemas.microsoft.com/office/drawing/2014/main" id="{6C4BB860-E9E5-4315-9166-BE3A6F99D541}"/>
              </a:ext>
            </a:extLst>
          </p:cNvPr>
          <p:cNvSpPr>
            <a:spLocks noGrp="1"/>
          </p:cNvSpPr>
          <p:nvPr>
            <p:ph type="title"/>
          </p:nvPr>
        </p:nvSpPr>
        <p:spPr>
          <a:xfrm>
            <a:off x="459207" y="546022"/>
            <a:ext cx="7551996" cy="1618477"/>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 xmlns:a16="http://schemas.microsoft.com/office/drawing/2014/main" id="{9D0DDBF5-15A9-48AF-8154-A223158BFEC2}"/>
              </a:ext>
            </a:extLst>
          </p:cNvPr>
          <p:cNvSpPr>
            <a:spLocks noGrp="1"/>
          </p:cNvSpPr>
          <p:nvPr>
            <p:ph type="body" idx="1"/>
          </p:nvPr>
        </p:nvSpPr>
        <p:spPr>
          <a:xfrm>
            <a:off x="452215" y="2816933"/>
            <a:ext cx="7551996" cy="861775"/>
          </a:xfrm>
        </p:spPr>
        <p:txBody>
          <a:bodyPr lIns="108000" rIns="180000">
            <a:spAutoFit/>
          </a:bodyPr>
          <a:lstStyle>
            <a:lvl1pPr marL="0" indent="0">
              <a:buNone/>
              <a:defRPr sz="2400" b="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pic>
        <p:nvPicPr>
          <p:cNvPr id="18" name="Graphique 8">
            <a:extLst>
              <a:ext uri="{FF2B5EF4-FFF2-40B4-BE49-F238E27FC236}">
                <a16:creationId xmlns="" xmlns:a16="http://schemas.microsoft.com/office/drawing/2014/main" id="{D3C70FEB-0084-4E37-8AC4-3A50B2EA0562}"/>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 xmlns:a16="http://schemas.microsoft.com/office/drawing/2014/main" id="{97928A40-4AA3-49EF-9556-BDB555D654B8}"/>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2" name="Espace réservé du pied de page 4">
            <a:extLst>
              <a:ext uri="{FF2B5EF4-FFF2-40B4-BE49-F238E27FC236}">
                <a16:creationId xmlns="" xmlns:a16="http://schemas.microsoft.com/office/drawing/2014/main" id="{F59241AE-0D4A-4924-9503-149B6B5F1252}"/>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16" name="Cadre 15">
            <a:extLst>
              <a:ext uri="{FF2B5EF4-FFF2-40B4-BE49-F238E27FC236}">
                <a16:creationId xmlns="" xmlns:a16="http://schemas.microsoft.com/office/drawing/2014/main" id="{6A89F2A7-85CF-443A-9A03-D2C9856F3D0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2932475433"/>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_Turquoise Bg">
    <p:bg>
      <p:bgPr>
        <a:solidFill>
          <a:schemeClr val="tx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 xmlns:a16="http://schemas.microsoft.com/office/drawing/2014/main" id="{60ABFA1E-B316-436E-9376-68EB419FC111}"/>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6393"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 xmlns:a16="http://schemas.microsoft.com/office/drawing/2014/main" id="{60ABFA1E-B316-436E-9376-68EB419FC111}"/>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 xmlns:a16="http://schemas.microsoft.com/office/drawing/2014/main" id="{090B98A0-6801-4768-B6F7-29BDCE8AEFAF}"/>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 xmlns:a16="http://schemas.microsoft.com/office/drawing/2014/main" id="{F64F9793-BC9C-4454-9F7F-5BB60A70AEED}"/>
              </a:ext>
            </a:extLst>
          </p:cNvPr>
          <p:cNvSpPr/>
          <p:nvPr userDrawn="1"/>
        </p:nvSpPr>
        <p:spPr>
          <a:xfrm rot="18932423">
            <a:off x="2101012" y="2821243"/>
            <a:ext cx="11030123"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dirty="0"/>
          </a:p>
        </p:txBody>
      </p:sp>
      <p:sp>
        <p:nvSpPr>
          <p:cNvPr id="14" name="Forme libre : forme 13">
            <a:extLst>
              <a:ext uri="{FF2B5EF4-FFF2-40B4-BE49-F238E27FC236}">
                <a16:creationId xmlns="" xmlns:a16="http://schemas.microsoft.com/office/drawing/2014/main" id="{D42A29F8-8B81-4FB1-8852-D3129D82F2F7}"/>
              </a:ext>
            </a:extLst>
          </p:cNvPr>
          <p:cNvSpPr/>
          <p:nvPr userDrawn="1"/>
        </p:nvSpPr>
        <p:spPr>
          <a:xfrm rot="18932423">
            <a:off x="4731457" y="3460933"/>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dirty="0"/>
          </a:p>
        </p:txBody>
      </p:sp>
      <p:sp>
        <p:nvSpPr>
          <p:cNvPr id="12" name="Espace réservé du texte 11">
            <a:extLst>
              <a:ext uri="{FF2B5EF4-FFF2-40B4-BE49-F238E27FC236}">
                <a16:creationId xmlns="" xmlns:a16="http://schemas.microsoft.com/office/drawing/2014/main" id="{EBE94776-9B87-471E-83E1-9924DF80A377}"/>
              </a:ext>
            </a:extLst>
          </p:cNvPr>
          <p:cNvSpPr>
            <a:spLocks noGrp="1"/>
          </p:cNvSpPr>
          <p:nvPr>
            <p:ph type="body" sz="quarter" idx="13" hasCustomPrompt="1"/>
          </p:nvPr>
        </p:nvSpPr>
        <p:spPr>
          <a:xfrm>
            <a:off x="9828893" y="3288"/>
            <a:ext cx="2047569" cy="4539704"/>
          </a:xfrm>
        </p:spPr>
        <p:txBody>
          <a:bodyPr wrap="none">
            <a:spAutoFit/>
          </a:bodyPr>
          <a:lstStyle>
            <a:lvl1pPr marL="0" indent="0">
              <a:buNone/>
              <a:defRPr sz="28699" b="1">
                <a:solidFill>
                  <a:schemeClr val="bg1"/>
                </a:solidFill>
              </a:defRPr>
            </a:lvl1pPr>
          </a:lstStyle>
          <a:p>
            <a:pPr lvl="0"/>
            <a:r>
              <a:rPr lang="en-GB" dirty="0"/>
              <a:t>0</a:t>
            </a:r>
          </a:p>
        </p:txBody>
      </p:sp>
      <p:sp>
        <p:nvSpPr>
          <p:cNvPr id="15" name="Title 1">
            <a:extLst>
              <a:ext uri="{FF2B5EF4-FFF2-40B4-BE49-F238E27FC236}">
                <a16:creationId xmlns="" xmlns:a16="http://schemas.microsoft.com/office/drawing/2014/main" id="{6C4BB860-E9E5-4315-9166-BE3A6F99D541}"/>
              </a:ext>
            </a:extLst>
          </p:cNvPr>
          <p:cNvSpPr>
            <a:spLocks noGrp="1"/>
          </p:cNvSpPr>
          <p:nvPr>
            <p:ph type="title"/>
          </p:nvPr>
        </p:nvSpPr>
        <p:spPr>
          <a:xfrm>
            <a:off x="459207" y="546022"/>
            <a:ext cx="7551996" cy="1618477"/>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 xmlns:a16="http://schemas.microsoft.com/office/drawing/2014/main" id="{9D0DDBF5-15A9-48AF-8154-A223158BFEC2}"/>
              </a:ext>
            </a:extLst>
          </p:cNvPr>
          <p:cNvSpPr>
            <a:spLocks noGrp="1"/>
          </p:cNvSpPr>
          <p:nvPr>
            <p:ph type="body" idx="1"/>
          </p:nvPr>
        </p:nvSpPr>
        <p:spPr>
          <a:xfrm>
            <a:off x="452215" y="2816933"/>
            <a:ext cx="7551996" cy="861775"/>
          </a:xfrm>
        </p:spPr>
        <p:txBody>
          <a:bodyPr lIns="108000" rIns="180000">
            <a:spAutoFit/>
          </a:bodyPr>
          <a:lstStyle>
            <a:lvl1pPr marL="0" indent="0">
              <a:buNone/>
              <a:defRPr sz="2400" b="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pic>
        <p:nvPicPr>
          <p:cNvPr id="20" name="Graphique 8">
            <a:extLst>
              <a:ext uri="{FF2B5EF4-FFF2-40B4-BE49-F238E27FC236}">
                <a16:creationId xmlns="" xmlns:a16="http://schemas.microsoft.com/office/drawing/2014/main" id="{45E8C3F4-2490-401C-BFA7-37816AAE0F9C}"/>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 xmlns:a16="http://schemas.microsoft.com/office/drawing/2014/main" id="{D1EEABA1-A797-42A3-88FC-A0BE2A9BB982}"/>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2" name="Espace réservé du pied de page 4">
            <a:extLst>
              <a:ext uri="{FF2B5EF4-FFF2-40B4-BE49-F238E27FC236}">
                <a16:creationId xmlns="" xmlns:a16="http://schemas.microsoft.com/office/drawing/2014/main" id="{8E0CC66F-2823-4F24-845C-C4CBB5EDF455}"/>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a:t>
            </a:r>
            <a:r>
              <a:rPr lang="tr-TR" sz="900" dirty="0">
                <a:solidFill>
                  <a:schemeClr val="bg1"/>
                </a:solidFill>
              </a:rPr>
              <a:t>TÜRKİYE’DE FİKİR VE SANAT ESERLERİ TÜRLERİNİN KOPYALANMASINA YÖNELİK EĞİLİMLER ARAŞTIRMA RAPORU</a:t>
            </a:r>
            <a:endParaRPr lang="en-GB" sz="900" dirty="0">
              <a:solidFill>
                <a:schemeClr val="bg1"/>
              </a:solidFill>
            </a:endParaRPr>
          </a:p>
        </p:txBody>
      </p:sp>
      <p:sp>
        <p:nvSpPr>
          <p:cNvPr id="16" name="Cadre 15">
            <a:extLst>
              <a:ext uri="{FF2B5EF4-FFF2-40B4-BE49-F238E27FC236}">
                <a16:creationId xmlns="" xmlns:a16="http://schemas.microsoft.com/office/drawing/2014/main" id="{C0ED4626-A3F3-4EB6-B615-E33DF81FC2E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3032646298"/>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pter_Violet Bg">
    <p:bg>
      <p:bgPr>
        <a:solidFill>
          <a:schemeClr val="accent4"/>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 xmlns:a16="http://schemas.microsoft.com/office/drawing/2014/main" id="{60ABFA1E-B316-436E-9376-68EB419FC111}"/>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7417"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 xmlns:a16="http://schemas.microsoft.com/office/drawing/2014/main" id="{60ABFA1E-B316-436E-9376-68EB419FC111}"/>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 xmlns:a16="http://schemas.microsoft.com/office/drawing/2014/main" id="{090B98A0-6801-4768-B6F7-29BDCE8AEFAF}"/>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 xmlns:a16="http://schemas.microsoft.com/office/drawing/2014/main" id="{F64F9793-BC9C-4454-9F7F-5BB60A70AEED}"/>
              </a:ext>
            </a:extLst>
          </p:cNvPr>
          <p:cNvSpPr/>
          <p:nvPr userDrawn="1"/>
        </p:nvSpPr>
        <p:spPr>
          <a:xfrm rot="18932423">
            <a:off x="2101012" y="2821243"/>
            <a:ext cx="11030123"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dirty="0"/>
          </a:p>
        </p:txBody>
      </p:sp>
      <p:sp>
        <p:nvSpPr>
          <p:cNvPr id="14" name="Forme libre : forme 13">
            <a:extLst>
              <a:ext uri="{FF2B5EF4-FFF2-40B4-BE49-F238E27FC236}">
                <a16:creationId xmlns="" xmlns:a16="http://schemas.microsoft.com/office/drawing/2014/main" id="{D42A29F8-8B81-4FB1-8852-D3129D82F2F7}"/>
              </a:ext>
            </a:extLst>
          </p:cNvPr>
          <p:cNvSpPr/>
          <p:nvPr userDrawn="1"/>
        </p:nvSpPr>
        <p:spPr>
          <a:xfrm rot="18932423">
            <a:off x="4731457" y="3460933"/>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dirty="0"/>
          </a:p>
        </p:txBody>
      </p:sp>
      <p:sp>
        <p:nvSpPr>
          <p:cNvPr id="12" name="Espace réservé du texte 11">
            <a:extLst>
              <a:ext uri="{FF2B5EF4-FFF2-40B4-BE49-F238E27FC236}">
                <a16:creationId xmlns="" xmlns:a16="http://schemas.microsoft.com/office/drawing/2014/main" id="{EBE94776-9B87-471E-83E1-9924DF80A377}"/>
              </a:ext>
            </a:extLst>
          </p:cNvPr>
          <p:cNvSpPr>
            <a:spLocks noGrp="1"/>
          </p:cNvSpPr>
          <p:nvPr>
            <p:ph type="body" sz="quarter" idx="13" hasCustomPrompt="1"/>
          </p:nvPr>
        </p:nvSpPr>
        <p:spPr>
          <a:xfrm>
            <a:off x="9828893" y="3288"/>
            <a:ext cx="2047569" cy="4539704"/>
          </a:xfrm>
        </p:spPr>
        <p:txBody>
          <a:bodyPr wrap="none">
            <a:spAutoFit/>
          </a:bodyPr>
          <a:lstStyle>
            <a:lvl1pPr marL="0" indent="0">
              <a:buNone/>
              <a:defRPr sz="28699" b="1">
                <a:solidFill>
                  <a:schemeClr val="bg1"/>
                </a:solidFill>
              </a:defRPr>
            </a:lvl1pPr>
          </a:lstStyle>
          <a:p>
            <a:pPr lvl="0"/>
            <a:r>
              <a:rPr lang="en-GB" dirty="0"/>
              <a:t>0</a:t>
            </a:r>
          </a:p>
        </p:txBody>
      </p:sp>
      <p:sp>
        <p:nvSpPr>
          <p:cNvPr id="15" name="Title 1">
            <a:extLst>
              <a:ext uri="{FF2B5EF4-FFF2-40B4-BE49-F238E27FC236}">
                <a16:creationId xmlns="" xmlns:a16="http://schemas.microsoft.com/office/drawing/2014/main" id="{6C4BB860-E9E5-4315-9166-BE3A6F99D541}"/>
              </a:ext>
            </a:extLst>
          </p:cNvPr>
          <p:cNvSpPr>
            <a:spLocks noGrp="1"/>
          </p:cNvSpPr>
          <p:nvPr>
            <p:ph type="title"/>
          </p:nvPr>
        </p:nvSpPr>
        <p:spPr>
          <a:xfrm>
            <a:off x="459207" y="546022"/>
            <a:ext cx="7551996" cy="1618477"/>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 xmlns:a16="http://schemas.microsoft.com/office/drawing/2014/main" id="{9D0DDBF5-15A9-48AF-8154-A223158BFEC2}"/>
              </a:ext>
            </a:extLst>
          </p:cNvPr>
          <p:cNvSpPr>
            <a:spLocks noGrp="1"/>
          </p:cNvSpPr>
          <p:nvPr>
            <p:ph type="body" idx="1"/>
          </p:nvPr>
        </p:nvSpPr>
        <p:spPr>
          <a:xfrm>
            <a:off x="452215" y="2816933"/>
            <a:ext cx="7551996" cy="861775"/>
          </a:xfrm>
        </p:spPr>
        <p:txBody>
          <a:bodyPr lIns="108000" rIns="180000">
            <a:spAutoFit/>
          </a:bodyPr>
          <a:lstStyle>
            <a:lvl1pPr marL="0" indent="0">
              <a:buNone/>
              <a:defRPr sz="2400" b="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pic>
        <p:nvPicPr>
          <p:cNvPr id="21" name="Graphique 8">
            <a:extLst>
              <a:ext uri="{FF2B5EF4-FFF2-40B4-BE49-F238E27FC236}">
                <a16:creationId xmlns="" xmlns:a16="http://schemas.microsoft.com/office/drawing/2014/main" id="{18AF53AA-F64F-40A2-BA18-E39CF0E6D61F}"/>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2" name="Espace réservé du numéro de diapositive 2">
            <a:extLst>
              <a:ext uri="{FF2B5EF4-FFF2-40B4-BE49-F238E27FC236}">
                <a16:creationId xmlns="" xmlns:a16="http://schemas.microsoft.com/office/drawing/2014/main" id="{99124B2E-7D5F-43EA-BA8E-51CF5BE916BE}"/>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 xmlns:a16="http://schemas.microsoft.com/office/drawing/2014/main" id="{F420F713-7CBA-4B47-8081-8B5D8C3FEF76}"/>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16" name="Cadre 15">
            <a:extLst>
              <a:ext uri="{FF2B5EF4-FFF2-40B4-BE49-F238E27FC236}">
                <a16:creationId xmlns="" xmlns:a16="http://schemas.microsoft.com/office/drawing/2014/main" id="{15CED403-6235-4519-AC36-931AED17B46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1930509618"/>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_blue bg &amp; green lines">
    <p:bg>
      <p:bgPr>
        <a:solidFill>
          <a:schemeClr val="bg2"/>
        </a:solidFill>
        <a:effectLst/>
      </p:bgPr>
    </p:bg>
    <p:spTree>
      <p:nvGrpSpPr>
        <p:cNvPr id="1" name=""/>
        <p:cNvGrpSpPr/>
        <p:nvPr/>
      </p:nvGrpSpPr>
      <p:grpSpPr>
        <a:xfrm>
          <a:off x="0" y="0"/>
          <a:ext cx="0" cy="0"/>
          <a:chOff x="0" y="0"/>
          <a:chExt cx="0" cy="0"/>
        </a:xfrm>
      </p:grpSpPr>
      <p:sp>
        <p:nvSpPr>
          <p:cNvPr id="9" name="Forme libre : forme 8">
            <a:extLst>
              <a:ext uri="{FF2B5EF4-FFF2-40B4-BE49-F238E27FC236}">
                <a16:creationId xmlns="" xmlns:a16="http://schemas.microsoft.com/office/drawing/2014/main" id="{06E579EA-91DA-4593-8EE7-8C7BD8E9B3C4}"/>
              </a:ext>
            </a:extLst>
          </p:cNvPr>
          <p:cNvSpPr/>
          <p:nvPr userDrawn="1"/>
        </p:nvSpPr>
        <p:spPr>
          <a:xfrm rot="18932423">
            <a:off x="2101012" y="2821243"/>
            <a:ext cx="11030123"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0" name="Forme libre : forme 9">
            <a:extLst>
              <a:ext uri="{FF2B5EF4-FFF2-40B4-BE49-F238E27FC236}">
                <a16:creationId xmlns="" xmlns:a16="http://schemas.microsoft.com/office/drawing/2014/main" id="{29F1B386-0FAE-41CE-A984-7AA20FB08BC9}"/>
              </a:ext>
            </a:extLst>
          </p:cNvPr>
          <p:cNvSpPr/>
          <p:nvPr userDrawn="1"/>
        </p:nvSpPr>
        <p:spPr>
          <a:xfrm rot="18932423">
            <a:off x="4731457" y="3460933"/>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844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63" indent="-314317">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Text Placeholder 8">
            <a:extLst>
              <a:ext uri="{FF2B5EF4-FFF2-40B4-BE49-F238E27FC236}">
                <a16:creationId xmlns="" xmlns:a16="http://schemas.microsoft.com/office/drawing/2014/main" id="{E40DDFB2-256F-44A1-BD31-110E23E23FB7}"/>
              </a:ext>
            </a:extLst>
          </p:cNvPr>
          <p:cNvSpPr>
            <a:spLocks noGrp="1"/>
          </p:cNvSpPr>
          <p:nvPr>
            <p:ph type="body" sz="quarter" idx="13" hasCustomPrompt="1"/>
          </p:nvPr>
        </p:nvSpPr>
        <p:spPr>
          <a:xfrm>
            <a:off x="404787" y="5914633"/>
            <a:ext cx="11382428" cy="215444"/>
          </a:xfrm>
        </p:spPr>
        <p:txBody>
          <a:bodyPr wrap="square" lIns="180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2" name="Text Placeholder 5">
            <a:extLst>
              <a:ext uri="{FF2B5EF4-FFF2-40B4-BE49-F238E27FC236}">
                <a16:creationId xmlns="" xmlns:a16="http://schemas.microsoft.com/office/drawing/2014/main" id="{1C7EC617-99AC-4619-A3E2-03F03BE503E6}"/>
              </a:ext>
            </a:extLst>
          </p:cNvPr>
          <p:cNvSpPr>
            <a:spLocks noGrp="1"/>
          </p:cNvSpPr>
          <p:nvPr>
            <p:ph type="body" sz="quarter" idx="16" hasCustomPrompt="1"/>
          </p:nvPr>
        </p:nvSpPr>
        <p:spPr>
          <a:xfrm>
            <a:off x="582587" y="1301922"/>
            <a:ext cx="2383767" cy="353943"/>
          </a:xfrm>
          <a:solidFill>
            <a:schemeClr val="bg1"/>
          </a:solidFill>
        </p:spPr>
        <p:txBody>
          <a:bodyPr wrap="none" lIns="108000" rIns="108000" bIns="0">
            <a:spAutoFit/>
          </a:bodyPr>
          <a:lstStyle>
            <a:lvl1pPr marL="0" indent="0">
              <a:buNone/>
              <a:defRPr sz="2000">
                <a:solidFill>
                  <a:schemeClr val="bg2"/>
                </a:solidFill>
              </a:defRPr>
            </a:lvl1pPr>
          </a:lstStyle>
          <a:p>
            <a:pPr lvl="0"/>
            <a:r>
              <a:rPr lang="en-GB" dirty="0"/>
              <a:t>Subtitle of the slide</a:t>
            </a:r>
          </a:p>
        </p:txBody>
      </p:sp>
      <p:pic>
        <p:nvPicPr>
          <p:cNvPr id="16" name="Graphique 8">
            <a:extLst>
              <a:ext uri="{FF2B5EF4-FFF2-40B4-BE49-F238E27FC236}">
                <a16:creationId xmlns="" xmlns:a16="http://schemas.microsoft.com/office/drawing/2014/main" id="{AC638226-1503-4686-A47D-719DAE7E1EF0}"/>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7" name="Espace réservé du numéro de diapositive 2">
            <a:extLst>
              <a:ext uri="{FF2B5EF4-FFF2-40B4-BE49-F238E27FC236}">
                <a16:creationId xmlns="" xmlns:a16="http://schemas.microsoft.com/office/drawing/2014/main" id="{A7D057F7-5350-4EA2-9720-F7C82D8742F3}"/>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8" name="Espace réservé du pied de page 4">
            <a:extLst>
              <a:ext uri="{FF2B5EF4-FFF2-40B4-BE49-F238E27FC236}">
                <a16:creationId xmlns="" xmlns:a16="http://schemas.microsoft.com/office/drawing/2014/main" id="{0484B6EF-AF21-476B-9A05-614E9257A123}"/>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5" name="Titre 4">
            <a:extLst>
              <a:ext uri="{FF2B5EF4-FFF2-40B4-BE49-F238E27FC236}">
                <a16:creationId xmlns="" xmlns:a16="http://schemas.microsoft.com/office/drawing/2014/main" id="{C1DD0896-E435-45AB-A276-C01A7737AA4B}"/>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3" name="Cadre 12">
            <a:extLst>
              <a:ext uri="{FF2B5EF4-FFF2-40B4-BE49-F238E27FC236}">
                <a16:creationId xmlns="" xmlns:a16="http://schemas.microsoft.com/office/drawing/2014/main" id="{84F021E9-F116-481F-9576-A152FE98EBC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49280728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4" orient="horz" pos="608">
          <p15:clr>
            <a:srgbClr val="F26B43"/>
          </p15:clr>
        </p15:guide>
        <p15:guide id="5" orient="horz" pos="1040">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66">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946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 xmlns:a16="http://schemas.microsoft.com/office/drawing/2014/main" id="{1703231E-4063-4D72-A4F3-5BF19050C303}"/>
              </a:ext>
            </a:extLst>
          </p:cNvPr>
          <p:cNvSpPr>
            <a:spLocks noGrp="1"/>
          </p:cNvSpPr>
          <p:nvPr>
            <p:ph idx="1"/>
          </p:nvPr>
        </p:nvSpPr>
        <p:spPr>
          <a:xfrm>
            <a:off x="404785" y="1808820"/>
            <a:ext cx="5511195" cy="3868080"/>
          </a:xfrm>
        </p:spPr>
        <p:txBody>
          <a:bodyPr>
            <a:noAutofit/>
          </a:bodyPr>
          <a:lstStyle>
            <a:lvl1pPr>
              <a:spcBef>
                <a:spcPts val="1800"/>
              </a:spcBef>
              <a:defRPr sz="1600">
                <a:solidFill>
                  <a:schemeClr val="tx1"/>
                </a:solidFill>
              </a:defRPr>
            </a:lvl1pPr>
            <a:lvl2pPr>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0" name="Content Placeholder 2">
            <a:extLst>
              <a:ext uri="{FF2B5EF4-FFF2-40B4-BE49-F238E27FC236}">
                <a16:creationId xmlns="" xmlns:a16="http://schemas.microsoft.com/office/drawing/2014/main" id="{58EBDB8A-A132-411F-B6B9-59DC085B79E1}"/>
              </a:ext>
            </a:extLst>
          </p:cNvPr>
          <p:cNvSpPr>
            <a:spLocks noGrp="1"/>
          </p:cNvSpPr>
          <p:nvPr>
            <p:ph idx="15"/>
          </p:nvPr>
        </p:nvSpPr>
        <p:spPr>
          <a:xfrm>
            <a:off x="6280957" y="1808820"/>
            <a:ext cx="5511195" cy="3868080"/>
          </a:xfrm>
        </p:spPr>
        <p:txBody>
          <a:bodyPr>
            <a:noAutofit/>
          </a:bodyPr>
          <a:lstStyle>
            <a:lvl1pPr>
              <a:spcBef>
                <a:spcPts val="1800"/>
              </a:spcBef>
              <a:defRPr sz="1600">
                <a:solidFill>
                  <a:schemeClr val="tx1"/>
                </a:solidFill>
              </a:defRPr>
            </a:lvl1pPr>
            <a:lvl2pPr>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6" name="Espace réservé du numéro de diapositive 5">
            <a:extLst>
              <a:ext uri="{FF2B5EF4-FFF2-40B4-BE49-F238E27FC236}">
                <a16:creationId xmlns="" xmlns:a16="http://schemas.microsoft.com/office/drawing/2014/main" id="{84B133EB-BD49-4C88-BF23-773A2466DB44}"/>
              </a:ext>
            </a:extLst>
          </p:cNvPr>
          <p:cNvSpPr>
            <a:spLocks noGrp="1"/>
          </p:cNvSpPr>
          <p:nvPr>
            <p:ph type="sldNum" sz="quarter" idx="17"/>
          </p:nvPr>
        </p:nvSpPr>
        <p:spPr/>
        <p:txBody>
          <a:bodyPr/>
          <a:lstStyle/>
          <a:p>
            <a:fld id="{D61AABEC-672F-4B68-B914-690DA978312C}" type="slidenum">
              <a:rPr lang="en-GB" smtClean="0"/>
              <a:pPr/>
              <a:t>‹#›</a:t>
            </a:fld>
            <a:r>
              <a:rPr lang="en-GB"/>
              <a:t> ‒ </a:t>
            </a:r>
            <a:endParaRPr lang="en-GB" dirty="0"/>
          </a:p>
        </p:txBody>
      </p:sp>
      <p:sp>
        <p:nvSpPr>
          <p:cNvPr id="7" name="Titre 6">
            <a:extLst>
              <a:ext uri="{FF2B5EF4-FFF2-40B4-BE49-F238E27FC236}">
                <a16:creationId xmlns="" xmlns:a16="http://schemas.microsoft.com/office/drawing/2014/main" id="{A8E7ED9E-A328-4987-9140-8AE92695412D}"/>
              </a:ext>
            </a:extLst>
          </p:cNvPr>
          <p:cNvSpPr>
            <a:spLocks noGrp="1"/>
          </p:cNvSpPr>
          <p:nvPr>
            <p:ph type="title"/>
          </p:nvPr>
        </p:nvSpPr>
        <p:spPr/>
        <p:txBody>
          <a:bodyPr/>
          <a:lstStyle/>
          <a:p>
            <a:r>
              <a:rPr lang="fr-FR"/>
              <a:t>Modifiez le style du titre</a:t>
            </a:r>
          </a:p>
        </p:txBody>
      </p:sp>
      <p:sp>
        <p:nvSpPr>
          <p:cNvPr id="11" name="Text Placeholder 8">
            <a:extLst>
              <a:ext uri="{FF2B5EF4-FFF2-40B4-BE49-F238E27FC236}">
                <a16:creationId xmlns="" xmlns:a16="http://schemas.microsoft.com/office/drawing/2014/main" id="{1280ACD6-00A9-4C39-A87C-3E9B0191EBEA}"/>
              </a:ext>
            </a:extLst>
          </p:cNvPr>
          <p:cNvSpPr>
            <a:spLocks noGrp="1"/>
          </p:cNvSpPr>
          <p:nvPr>
            <p:ph type="body" sz="quarter" idx="18" hasCustomPrompt="1"/>
          </p:nvPr>
        </p:nvSpPr>
        <p:spPr>
          <a:xfrm>
            <a:off x="404788" y="5914632"/>
            <a:ext cx="11463417" cy="215444"/>
          </a:xfrm>
        </p:spPr>
        <p:txBody>
          <a:bodyPr wrap="square" lIns="72000" anchor="b">
            <a:spAutoFit/>
          </a:bodyPr>
          <a:lstStyle>
            <a:lvl1pPr marL="0" indent="0">
              <a:buNone/>
              <a:defRPr sz="800" b="0" i="1">
                <a:solidFill>
                  <a:schemeClr val="bg1">
                    <a:lumMod val="50000"/>
                  </a:schemeClr>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2" name="Cadre 11">
            <a:extLst>
              <a:ext uri="{FF2B5EF4-FFF2-40B4-BE49-F238E27FC236}">
                <a16:creationId xmlns="" xmlns:a16="http://schemas.microsoft.com/office/drawing/2014/main" id="{F50CF662-962A-4D81-AF40-CA76C70585C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4" name="Text Placeholder 5">
            <a:extLst>
              <a:ext uri="{FF2B5EF4-FFF2-40B4-BE49-F238E27FC236}">
                <a16:creationId xmlns="" xmlns:a16="http://schemas.microsoft.com/office/drawing/2014/main" id="{0B7702B0-2D92-4D6B-BD5B-8609E63245CD}"/>
              </a:ext>
            </a:extLst>
          </p:cNvPr>
          <p:cNvSpPr>
            <a:spLocks noGrp="1"/>
          </p:cNvSpPr>
          <p:nvPr>
            <p:ph type="body" sz="quarter" idx="19" hasCustomPrompt="1"/>
          </p:nvPr>
        </p:nvSpPr>
        <p:spPr>
          <a:xfrm>
            <a:off x="485777" y="1368598"/>
            <a:ext cx="2311064"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942960419"/>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Ipsos MORI Right">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 xmlns:a16="http://schemas.microsoft.com/office/drawing/2014/main" id="{E03E893C-6741-453F-AB83-3BF7E47452D4}"/>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3081"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 xmlns:a16="http://schemas.microsoft.com/office/drawing/2014/main" id="{E03E893C-6741-453F-AB83-3BF7E47452D4}"/>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94607D74-F512-4FC3-A30B-919D76C6342E}"/>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9" name="Forme libre : forme 28">
            <a:extLst>
              <a:ext uri="{FF2B5EF4-FFF2-40B4-BE49-F238E27FC236}">
                <a16:creationId xmlns="" xmlns:a16="http://schemas.microsoft.com/office/drawing/2014/main" id="{7F299C1D-1251-47CF-8DC0-0B896E12FCE0}"/>
              </a:ext>
            </a:extLst>
          </p:cNvPr>
          <p:cNvSpPr/>
          <p:nvPr userDrawn="1"/>
        </p:nvSpPr>
        <p:spPr>
          <a:xfrm rot="18932423">
            <a:off x="2101012" y="2821243"/>
            <a:ext cx="11030123"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31" name="Forme libre : forme 30">
            <a:extLst>
              <a:ext uri="{FF2B5EF4-FFF2-40B4-BE49-F238E27FC236}">
                <a16:creationId xmlns="" xmlns:a16="http://schemas.microsoft.com/office/drawing/2014/main" id="{C687F725-9BAA-4FDE-BF5B-B39EF6EA033C}"/>
              </a:ext>
            </a:extLst>
          </p:cNvPr>
          <p:cNvSpPr/>
          <p:nvPr userDrawn="1"/>
        </p:nvSpPr>
        <p:spPr>
          <a:xfrm rot="18932423">
            <a:off x="4731457" y="3460933"/>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cxnSp>
        <p:nvCxnSpPr>
          <p:cNvPr id="17" name="Connecteur droit 16">
            <a:extLst>
              <a:ext uri="{FF2B5EF4-FFF2-40B4-BE49-F238E27FC236}">
                <a16:creationId xmlns="" xmlns:a16="http://schemas.microsoft.com/office/drawing/2014/main" id="{79935D5E-B7ED-4F9D-A894-6B0811A25EEF}"/>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 xmlns:a16="http://schemas.microsoft.com/office/drawing/2014/main" id="{0720AE2E-312C-4683-8989-D798355BADAA}"/>
              </a:ext>
            </a:extLst>
          </p:cNvPr>
          <p:cNvSpPr>
            <a:spLocks noGrp="1"/>
          </p:cNvSpPr>
          <p:nvPr>
            <p:ph type="ctrTitle"/>
          </p:nvPr>
        </p:nvSpPr>
        <p:spPr>
          <a:xfrm>
            <a:off x="459208" y="521853"/>
            <a:ext cx="7551997" cy="2475348"/>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4" name="Sous-titre 2">
            <a:extLst>
              <a:ext uri="{FF2B5EF4-FFF2-40B4-BE49-F238E27FC236}">
                <a16:creationId xmlns="" xmlns:a16="http://schemas.microsoft.com/office/drawing/2014/main" id="{65680EBE-7995-4156-B622-28E72E20628F}"/>
              </a:ext>
            </a:extLst>
          </p:cNvPr>
          <p:cNvSpPr>
            <a:spLocks noGrp="1"/>
          </p:cNvSpPr>
          <p:nvPr>
            <p:ph type="subTitle" idx="1" hasCustomPrompt="1"/>
          </p:nvPr>
        </p:nvSpPr>
        <p:spPr>
          <a:xfrm>
            <a:off x="459132" y="3001503"/>
            <a:ext cx="7551997" cy="461665"/>
          </a:xfrm>
        </p:spPr>
        <p:txBody>
          <a:bodyPr wrap="square" lIns="108000" rIns="180000">
            <a:spAutoFit/>
          </a:bodyPr>
          <a:lstStyle>
            <a:lvl1pPr marL="0" indent="0" algn="l">
              <a:buNone/>
              <a:defRPr sz="240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Subtitle of the presentation</a:t>
            </a:r>
          </a:p>
        </p:txBody>
      </p:sp>
      <p:sp>
        <p:nvSpPr>
          <p:cNvPr id="15" name="Espace réservé de la date 3">
            <a:extLst>
              <a:ext uri="{FF2B5EF4-FFF2-40B4-BE49-F238E27FC236}">
                <a16:creationId xmlns="" xmlns:a16="http://schemas.microsoft.com/office/drawing/2014/main" id="{40509EFD-4C7C-4D04-B91B-72E1A430F01B}"/>
              </a:ext>
            </a:extLst>
          </p:cNvPr>
          <p:cNvSpPr>
            <a:spLocks noGrp="1"/>
          </p:cNvSpPr>
          <p:nvPr>
            <p:ph type="dt" sz="half" idx="10"/>
          </p:nvPr>
        </p:nvSpPr>
        <p:spPr>
          <a:xfrm>
            <a:off x="459133" y="4402898"/>
            <a:ext cx="1533140" cy="215444"/>
          </a:xfrm>
          <a:prstGeom prst="rect">
            <a:avLst/>
          </a:prstGeom>
        </p:spPr>
        <p:txBody>
          <a:bodyPr wrap="none" lIns="108000" tIns="0" rIns="180000" bIns="0">
            <a:spAutoFit/>
          </a:bodyPr>
          <a:lstStyle>
            <a:lvl1pPr>
              <a:defRPr sz="1400">
                <a:solidFill>
                  <a:schemeClr val="bg1"/>
                </a:solidFill>
              </a:defRPr>
            </a:lvl1pPr>
          </a:lstStyle>
          <a:p>
            <a:fld id="{BC882573-CF8D-477B-8EF6-9CF97BBEDB1A}" type="datetime3">
              <a:rPr lang="en-GB" smtClean="0"/>
              <a:t>1 June, 2021</a:t>
            </a:fld>
            <a:endParaRPr lang="en-GB" dirty="0"/>
          </a:p>
        </p:txBody>
      </p:sp>
      <p:sp>
        <p:nvSpPr>
          <p:cNvPr id="16" name="Espace réservé du texte 8">
            <a:extLst>
              <a:ext uri="{FF2B5EF4-FFF2-40B4-BE49-F238E27FC236}">
                <a16:creationId xmlns="" xmlns:a16="http://schemas.microsoft.com/office/drawing/2014/main" id="{E6E47F53-A22F-4C3B-A907-D28F75530F2B}"/>
              </a:ext>
            </a:extLst>
          </p:cNvPr>
          <p:cNvSpPr>
            <a:spLocks noGrp="1"/>
          </p:cNvSpPr>
          <p:nvPr>
            <p:ph type="body" sz="quarter" idx="12" hasCustomPrompt="1"/>
          </p:nvPr>
        </p:nvSpPr>
        <p:spPr>
          <a:xfrm>
            <a:off x="459133" y="4014515"/>
            <a:ext cx="2486309" cy="400110"/>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grpSp>
        <p:nvGrpSpPr>
          <p:cNvPr id="8" name="Groupe 7">
            <a:extLst>
              <a:ext uri="{FF2B5EF4-FFF2-40B4-BE49-F238E27FC236}">
                <a16:creationId xmlns="" xmlns:a16="http://schemas.microsoft.com/office/drawing/2014/main" id="{1B64881F-8D00-4C4F-9882-B571FAC9DBD9}"/>
              </a:ext>
            </a:extLst>
          </p:cNvPr>
          <p:cNvGrpSpPr/>
          <p:nvPr userDrawn="1"/>
        </p:nvGrpSpPr>
        <p:grpSpPr>
          <a:xfrm>
            <a:off x="9048329" y="5406322"/>
            <a:ext cx="2763415" cy="696125"/>
            <a:chOff x="9048328" y="5406321"/>
            <a:chExt cx="2763414" cy="696125"/>
          </a:xfrm>
        </p:grpSpPr>
        <p:pic>
          <p:nvPicPr>
            <p:cNvPr id="12" name="Graphique 12">
              <a:extLst>
                <a:ext uri="{FF2B5EF4-FFF2-40B4-BE49-F238E27FC236}">
                  <a16:creationId xmlns="" xmlns:a16="http://schemas.microsoft.com/office/drawing/2014/main" id="{F3F6F94B-9509-481F-BDB4-02287AFD438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9048328" y="5409219"/>
              <a:ext cx="756826" cy="693227"/>
            </a:xfrm>
            <a:prstGeom prst="rect">
              <a:avLst/>
            </a:prstGeom>
          </p:spPr>
        </p:pic>
        <p:pic>
          <p:nvPicPr>
            <p:cNvPr id="18" name="Image 17">
              <a:extLst>
                <a:ext uri="{FF2B5EF4-FFF2-40B4-BE49-F238E27FC236}">
                  <a16:creationId xmlns="" xmlns:a16="http://schemas.microsoft.com/office/drawing/2014/main" id="{1B2224E0-C2A5-4329-B66A-D99B521DD6AD}"/>
                </a:ext>
              </a:extLst>
            </p:cNvPr>
            <p:cNvPicPr>
              <a:picLocks noChangeAspect="1"/>
            </p:cNvPicPr>
            <p:nvPr userDrawn="1"/>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048418" y="5406321"/>
              <a:ext cx="1763324" cy="682953"/>
            </a:xfrm>
            <a:prstGeom prst="rect">
              <a:avLst/>
            </a:prstGeom>
          </p:spPr>
        </p:pic>
      </p:grpSp>
      <p:sp>
        <p:nvSpPr>
          <p:cNvPr id="14" name="Cadre 13">
            <a:extLst>
              <a:ext uri="{FF2B5EF4-FFF2-40B4-BE49-F238E27FC236}">
                <a16:creationId xmlns="" xmlns:a16="http://schemas.microsoft.com/office/drawing/2014/main" id="{1D538E0E-0C99-4469-B7A5-02249769597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3050595269"/>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17">
          <p15:clr>
            <a:srgbClr val="F26B43"/>
          </p15:clr>
        </p15:guide>
        <p15:guide id="5" orient="horz" pos="3917">
          <p15:clr>
            <a:srgbClr val="F26B43"/>
          </p15:clr>
        </p15:guide>
        <p15:guide id="6" pos="288">
          <p15:clr>
            <a:srgbClr val="F26B43"/>
          </p15:clr>
        </p15:guide>
        <p15:guide id="7" pos="357">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s with line">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2048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 xmlns:a16="http://schemas.microsoft.com/office/drawing/2014/main" id="{1703231E-4063-4D72-A4F3-5BF19050C303}"/>
              </a:ext>
            </a:extLst>
          </p:cNvPr>
          <p:cNvSpPr>
            <a:spLocks noGrp="1"/>
          </p:cNvSpPr>
          <p:nvPr>
            <p:ph idx="1"/>
          </p:nvPr>
        </p:nvSpPr>
        <p:spPr>
          <a:xfrm>
            <a:off x="404785" y="1808820"/>
            <a:ext cx="5511195" cy="3868080"/>
          </a:xfrm>
        </p:spPr>
        <p:txBody>
          <a:bodyPr>
            <a:noAutofit/>
          </a:bodyPr>
          <a:lstStyle>
            <a:lvl1pPr>
              <a:spcBef>
                <a:spcPts val="1800"/>
              </a:spcBef>
              <a:defRPr sz="1600">
                <a:solidFill>
                  <a:schemeClr val="tx1"/>
                </a:solidFill>
              </a:defRPr>
            </a:lvl1pPr>
            <a:lvl2pPr>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0" name="Content Placeholder 2">
            <a:extLst>
              <a:ext uri="{FF2B5EF4-FFF2-40B4-BE49-F238E27FC236}">
                <a16:creationId xmlns="" xmlns:a16="http://schemas.microsoft.com/office/drawing/2014/main" id="{58EBDB8A-A132-411F-B6B9-59DC085B79E1}"/>
              </a:ext>
            </a:extLst>
          </p:cNvPr>
          <p:cNvSpPr>
            <a:spLocks noGrp="1"/>
          </p:cNvSpPr>
          <p:nvPr>
            <p:ph idx="15"/>
          </p:nvPr>
        </p:nvSpPr>
        <p:spPr>
          <a:xfrm>
            <a:off x="6280957" y="1808820"/>
            <a:ext cx="5511195" cy="3868080"/>
          </a:xfrm>
        </p:spPr>
        <p:txBody>
          <a:bodyPr>
            <a:noAutofit/>
          </a:bodyPr>
          <a:lstStyle>
            <a:lvl1pPr>
              <a:spcBef>
                <a:spcPts val="1800"/>
              </a:spcBef>
              <a:defRPr sz="1600">
                <a:solidFill>
                  <a:schemeClr val="tx1"/>
                </a:solidFill>
              </a:defRPr>
            </a:lvl1pPr>
            <a:lvl2pPr>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6" name="Espace réservé du numéro de diapositive 5">
            <a:extLst>
              <a:ext uri="{FF2B5EF4-FFF2-40B4-BE49-F238E27FC236}">
                <a16:creationId xmlns="" xmlns:a16="http://schemas.microsoft.com/office/drawing/2014/main" id="{84B133EB-BD49-4C88-BF23-773A2466DB44}"/>
              </a:ext>
            </a:extLst>
          </p:cNvPr>
          <p:cNvSpPr>
            <a:spLocks noGrp="1"/>
          </p:cNvSpPr>
          <p:nvPr>
            <p:ph type="sldNum" sz="quarter" idx="17"/>
          </p:nvPr>
        </p:nvSpPr>
        <p:spPr/>
        <p:txBody>
          <a:bodyPr/>
          <a:lstStyle/>
          <a:p>
            <a:fld id="{D61AABEC-672F-4B68-B914-690DA978312C}" type="slidenum">
              <a:rPr lang="en-GB" smtClean="0"/>
              <a:pPr/>
              <a:t>‹#›</a:t>
            </a:fld>
            <a:r>
              <a:rPr lang="en-GB"/>
              <a:t> ‒ </a:t>
            </a:r>
            <a:endParaRPr lang="en-GB" dirty="0"/>
          </a:p>
        </p:txBody>
      </p:sp>
      <p:sp>
        <p:nvSpPr>
          <p:cNvPr id="7" name="Titre 6">
            <a:extLst>
              <a:ext uri="{FF2B5EF4-FFF2-40B4-BE49-F238E27FC236}">
                <a16:creationId xmlns="" xmlns:a16="http://schemas.microsoft.com/office/drawing/2014/main" id="{A8E7ED9E-A328-4987-9140-8AE92695412D}"/>
              </a:ext>
            </a:extLst>
          </p:cNvPr>
          <p:cNvSpPr>
            <a:spLocks noGrp="1"/>
          </p:cNvSpPr>
          <p:nvPr>
            <p:ph type="title"/>
          </p:nvPr>
        </p:nvSpPr>
        <p:spPr/>
        <p:txBody>
          <a:bodyPr/>
          <a:lstStyle/>
          <a:p>
            <a:r>
              <a:rPr lang="fr-FR"/>
              <a:t>Modifiez le style du titre</a:t>
            </a:r>
          </a:p>
        </p:txBody>
      </p:sp>
      <p:sp>
        <p:nvSpPr>
          <p:cNvPr id="11" name="Text Placeholder 8">
            <a:extLst>
              <a:ext uri="{FF2B5EF4-FFF2-40B4-BE49-F238E27FC236}">
                <a16:creationId xmlns="" xmlns:a16="http://schemas.microsoft.com/office/drawing/2014/main" id="{1280ACD6-00A9-4C39-A87C-3E9B0191EBEA}"/>
              </a:ext>
            </a:extLst>
          </p:cNvPr>
          <p:cNvSpPr>
            <a:spLocks noGrp="1"/>
          </p:cNvSpPr>
          <p:nvPr>
            <p:ph type="body" sz="quarter" idx="18" hasCustomPrompt="1"/>
          </p:nvPr>
        </p:nvSpPr>
        <p:spPr>
          <a:xfrm>
            <a:off x="404788" y="5914632"/>
            <a:ext cx="11463417" cy="215444"/>
          </a:xfrm>
        </p:spPr>
        <p:txBody>
          <a:bodyPr wrap="square" lIns="72000" anchor="b">
            <a:spAutoFit/>
          </a:bodyPr>
          <a:lstStyle>
            <a:lvl1pPr marL="0" indent="0">
              <a:buNone/>
              <a:defRPr sz="800" b="0" i="1">
                <a:solidFill>
                  <a:schemeClr val="bg1">
                    <a:lumMod val="50000"/>
                  </a:schemeClr>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cxnSp>
        <p:nvCxnSpPr>
          <p:cNvPr id="12" name="Straight Connector 35">
            <a:extLst>
              <a:ext uri="{FF2B5EF4-FFF2-40B4-BE49-F238E27FC236}">
                <a16:creationId xmlns="" xmlns:a16="http://schemas.microsoft.com/office/drawing/2014/main" id="{C67592C2-0DB8-4942-A571-6655A988B75E}"/>
              </a:ext>
            </a:extLst>
          </p:cNvPr>
          <p:cNvCxnSpPr>
            <a:cxnSpLocks/>
          </p:cNvCxnSpPr>
          <p:nvPr userDrawn="1"/>
        </p:nvCxnSpPr>
        <p:spPr>
          <a:xfrm flipV="1">
            <a:off x="609593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 name="Cadre 13">
            <a:extLst>
              <a:ext uri="{FF2B5EF4-FFF2-40B4-BE49-F238E27FC236}">
                <a16:creationId xmlns="" xmlns:a16="http://schemas.microsoft.com/office/drawing/2014/main" id="{4D96FD51-B9F2-4FE7-B772-503E351E589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5" name="Text Placeholder 5">
            <a:extLst>
              <a:ext uri="{FF2B5EF4-FFF2-40B4-BE49-F238E27FC236}">
                <a16:creationId xmlns="" xmlns:a16="http://schemas.microsoft.com/office/drawing/2014/main" id="{F3AC0888-65E6-477B-BA86-9BACE0C929C7}"/>
              </a:ext>
            </a:extLst>
          </p:cNvPr>
          <p:cNvSpPr>
            <a:spLocks noGrp="1"/>
          </p:cNvSpPr>
          <p:nvPr>
            <p:ph type="body" sz="quarter" idx="19" hasCustomPrompt="1"/>
          </p:nvPr>
        </p:nvSpPr>
        <p:spPr>
          <a:xfrm>
            <a:off x="485777" y="1368598"/>
            <a:ext cx="2311064"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81776656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2151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 xmlns:a16="http://schemas.microsoft.com/office/drawing/2014/main" id="{1703231E-4063-4D72-A4F3-5BF19050C303}"/>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tx1"/>
                </a:solidFill>
              </a:defRPr>
            </a:lvl1pPr>
            <a:lvl2pPr marL="447663" indent="-314317">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Espace réservé du numéro de diapositive 10">
            <a:extLst>
              <a:ext uri="{FF2B5EF4-FFF2-40B4-BE49-F238E27FC236}">
                <a16:creationId xmlns=""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0" name="Content Placeholder 2">
            <a:extLst>
              <a:ext uri="{FF2B5EF4-FFF2-40B4-BE49-F238E27FC236}">
                <a16:creationId xmlns="" xmlns:a16="http://schemas.microsoft.com/office/drawing/2014/main" id="{58EBDB8A-A132-411F-B6B9-59DC085B79E1}"/>
              </a:ext>
            </a:extLst>
          </p:cNvPr>
          <p:cNvSpPr>
            <a:spLocks noGrp="1"/>
          </p:cNvSpPr>
          <p:nvPr>
            <p:ph idx="15"/>
          </p:nvPr>
        </p:nvSpPr>
        <p:spPr>
          <a:xfrm>
            <a:off x="4279091" y="1808820"/>
            <a:ext cx="3633820" cy="3868080"/>
          </a:xfrm>
        </p:spPr>
        <p:txBody>
          <a:bodyPr>
            <a:noAutofit/>
          </a:bodyPr>
          <a:lstStyle>
            <a:lvl1pPr>
              <a:spcBef>
                <a:spcPts val="1800"/>
              </a:spcBef>
              <a:defRPr sz="1600">
                <a:solidFill>
                  <a:schemeClr val="tx1"/>
                </a:solidFill>
              </a:defRPr>
            </a:lvl1pPr>
            <a:lvl2pPr marL="447663" indent="-314317">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2" name="Content Placeholder 2">
            <a:extLst>
              <a:ext uri="{FF2B5EF4-FFF2-40B4-BE49-F238E27FC236}">
                <a16:creationId xmlns="" xmlns:a16="http://schemas.microsoft.com/office/drawing/2014/main" id="{DACE61B7-02B5-4E0A-8D96-29AA5F2E9A05}"/>
              </a:ext>
            </a:extLst>
          </p:cNvPr>
          <p:cNvSpPr>
            <a:spLocks noGrp="1"/>
          </p:cNvSpPr>
          <p:nvPr>
            <p:ph idx="16"/>
          </p:nvPr>
        </p:nvSpPr>
        <p:spPr>
          <a:xfrm>
            <a:off x="8153369" y="1808820"/>
            <a:ext cx="3633820" cy="3868080"/>
          </a:xfrm>
        </p:spPr>
        <p:txBody>
          <a:bodyPr>
            <a:noAutofit/>
          </a:bodyPr>
          <a:lstStyle>
            <a:lvl1pPr>
              <a:spcBef>
                <a:spcPts val="1800"/>
              </a:spcBef>
              <a:defRPr sz="1600">
                <a:solidFill>
                  <a:schemeClr val="tx1"/>
                </a:solidFill>
              </a:defRPr>
            </a:lvl1pPr>
            <a:lvl2pPr marL="447663" indent="-314317">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6" name="Titre 5">
            <a:extLst>
              <a:ext uri="{FF2B5EF4-FFF2-40B4-BE49-F238E27FC236}">
                <a16:creationId xmlns="" xmlns:a16="http://schemas.microsoft.com/office/drawing/2014/main" id="{826B9503-2AC4-450D-A0D4-5019A3085BE9}"/>
              </a:ext>
            </a:extLst>
          </p:cNvPr>
          <p:cNvSpPr>
            <a:spLocks noGrp="1"/>
          </p:cNvSpPr>
          <p:nvPr>
            <p:ph type="title"/>
          </p:nvPr>
        </p:nvSpPr>
        <p:spPr/>
        <p:txBody>
          <a:bodyPr/>
          <a:lstStyle/>
          <a:p>
            <a:r>
              <a:rPr lang="fr-FR"/>
              <a:t>Modifiez le style du titre</a:t>
            </a:r>
          </a:p>
        </p:txBody>
      </p:sp>
      <p:sp>
        <p:nvSpPr>
          <p:cNvPr id="14" name="Text Placeholder 8">
            <a:extLst>
              <a:ext uri="{FF2B5EF4-FFF2-40B4-BE49-F238E27FC236}">
                <a16:creationId xmlns="" xmlns:a16="http://schemas.microsoft.com/office/drawing/2014/main" id="{20B967EF-526B-42DF-870F-C27D85C3749D}"/>
              </a:ext>
            </a:extLst>
          </p:cNvPr>
          <p:cNvSpPr>
            <a:spLocks noGrp="1"/>
          </p:cNvSpPr>
          <p:nvPr>
            <p:ph type="body" sz="quarter" idx="18" hasCustomPrompt="1"/>
          </p:nvPr>
        </p:nvSpPr>
        <p:spPr>
          <a:xfrm>
            <a:off x="404788" y="5914632"/>
            <a:ext cx="11463417" cy="215444"/>
          </a:xfrm>
        </p:spPr>
        <p:txBody>
          <a:bodyPr wrap="square" lIns="72000" anchor="b">
            <a:spAutoFit/>
          </a:bodyPr>
          <a:lstStyle>
            <a:lvl1pPr marL="0" indent="0">
              <a:buNone/>
              <a:defRPr sz="800" b="0" i="1">
                <a:solidFill>
                  <a:schemeClr val="bg1">
                    <a:lumMod val="50000"/>
                  </a:schemeClr>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7" name="Cadre 16">
            <a:extLst>
              <a:ext uri="{FF2B5EF4-FFF2-40B4-BE49-F238E27FC236}">
                <a16:creationId xmlns="" xmlns:a16="http://schemas.microsoft.com/office/drawing/2014/main" id="{05F617A1-E6DF-48EA-BCD2-4A8DD8E15AE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8" name="Text Placeholder 5">
            <a:extLst>
              <a:ext uri="{FF2B5EF4-FFF2-40B4-BE49-F238E27FC236}">
                <a16:creationId xmlns="" xmlns:a16="http://schemas.microsoft.com/office/drawing/2014/main" id="{0B8FD4C0-96FD-4A08-854E-D1EC426AB4D5}"/>
              </a:ext>
            </a:extLst>
          </p:cNvPr>
          <p:cNvSpPr>
            <a:spLocks noGrp="1"/>
          </p:cNvSpPr>
          <p:nvPr>
            <p:ph type="body" sz="quarter" idx="19" hasCustomPrompt="1"/>
          </p:nvPr>
        </p:nvSpPr>
        <p:spPr>
          <a:xfrm>
            <a:off x="485777" y="1368598"/>
            <a:ext cx="2311064"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06220014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s with line">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2253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 xmlns:a16="http://schemas.microsoft.com/office/drawing/2014/main" id="{1703231E-4063-4D72-A4F3-5BF19050C303}"/>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tx1"/>
                </a:solidFill>
              </a:defRPr>
            </a:lvl1pPr>
            <a:lvl2pPr marL="447663" indent="-314317">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Espace réservé du numéro de diapositive 10">
            <a:extLst>
              <a:ext uri="{FF2B5EF4-FFF2-40B4-BE49-F238E27FC236}">
                <a16:creationId xmlns=""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0" name="Content Placeholder 2">
            <a:extLst>
              <a:ext uri="{FF2B5EF4-FFF2-40B4-BE49-F238E27FC236}">
                <a16:creationId xmlns="" xmlns:a16="http://schemas.microsoft.com/office/drawing/2014/main" id="{58EBDB8A-A132-411F-B6B9-59DC085B79E1}"/>
              </a:ext>
            </a:extLst>
          </p:cNvPr>
          <p:cNvSpPr>
            <a:spLocks noGrp="1"/>
          </p:cNvSpPr>
          <p:nvPr>
            <p:ph idx="15"/>
          </p:nvPr>
        </p:nvSpPr>
        <p:spPr>
          <a:xfrm>
            <a:off x="4279091" y="1808820"/>
            <a:ext cx="3633820" cy="3868080"/>
          </a:xfrm>
        </p:spPr>
        <p:txBody>
          <a:bodyPr>
            <a:noAutofit/>
          </a:bodyPr>
          <a:lstStyle>
            <a:lvl1pPr>
              <a:spcBef>
                <a:spcPts val="1800"/>
              </a:spcBef>
              <a:defRPr sz="1600">
                <a:solidFill>
                  <a:schemeClr val="tx1"/>
                </a:solidFill>
              </a:defRPr>
            </a:lvl1pPr>
            <a:lvl2pPr marL="447663" indent="-314317">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2" name="Content Placeholder 2">
            <a:extLst>
              <a:ext uri="{FF2B5EF4-FFF2-40B4-BE49-F238E27FC236}">
                <a16:creationId xmlns="" xmlns:a16="http://schemas.microsoft.com/office/drawing/2014/main" id="{DACE61B7-02B5-4E0A-8D96-29AA5F2E9A05}"/>
              </a:ext>
            </a:extLst>
          </p:cNvPr>
          <p:cNvSpPr>
            <a:spLocks noGrp="1"/>
          </p:cNvSpPr>
          <p:nvPr>
            <p:ph idx="16"/>
          </p:nvPr>
        </p:nvSpPr>
        <p:spPr>
          <a:xfrm>
            <a:off x="8153369" y="1808820"/>
            <a:ext cx="3633820" cy="3868080"/>
          </a:xfrm>
        </p:spPr>
        <p:txBody>
          <a:bodyPr>
            <a:noAutofit/>
          </a:bodyPr>
          <a:lstStyle>
            <a:lvl1pPr>
              <a:spcBef>
                <a:spcPts val="1800"/>
              </a:spcBef>
              <a:defRPr sz="1600">
                <a:solidFill>
                  <a:schemeClr val="tx1"/>
                </a:solidFill>
              </a:defRPr>
            </a:lvl1pPr>
            <a:lvl2pPr marL="447663" indent="-314317">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6" name="Titre 5">
            <a:extLst>
              <a:ext uri="{FF2B5EF4-FFF2-40B4-BE49-F238E27FC236}">
                <a16:creationId xmlns="" xmlns:a16="http://schemas.microsoft.com/office/drawing/2014/main" id="{826B9503-2AC4-450D-A0D4-5019A3085BE9}"/>
              </a:ext>
            </a:extLst>
          </p:cNvPr>
          <p:cNvSpPr>
            <a:spLocks noGrp="1"/>
          </p:cNvSpPr>
          <p:nvPr>
            <p:ph type="title"/>
          </p:nvPr>
        </p:nvSpPr>
        <p:spPr/>
        <p:txBody>
          <a:bodyPr/>
          <a:lstStyle/>
          <a:p>
            <a:r>
              <a:rPr lang="fr-FR"/>
              <a:t>Modifiez le style du titre</a:t>
            </a:r>
          </a:p>
        </p:txBody>
      </p:sp>
      <p:sp>
        <p:nvSpPr>
          <p:cNvPr id="14" name="Text Placeholder 8">
            <a:extLst>
              <a:ext uri="{FF2B5EF4-FFF2-40B4-BE49-F238E27FC236}">
                <a16:creationId xmlns="" xmlns:a16="http://schemas.microsoft.com/office/drawing/2014/main" id="{20B967EF-526B-42DF-870F-C27D85C3749D}"/>
              </a:ext>
            </a:extLst>
          </p:cNvPr>
          <p:cNvSpPr>
            <a:spLocks noGrp="1"/>
          </p:cNvSpPr>
          <p:nvPr>
            <p:ph type="body" sz="quarter" idx="18" hasCustomPrompt="1"/>
          </p:nvPr>
        </p:nvSpPr>
        <p:spPr>
          <a:xfrm>
            <a:off x="404788" y="5914632"/>
            <a:ext cx="11463417" cy="215444"/>
          </a:xfrm>
        </p:spPr>
        <p:txBody>
          <a:bodyPr wrap="square" lIns="72000" anchor="b">
            <a:spAutoFit/>
          </a:bodyPr>
          <a:lstStyle>
            <a:lvl1pPr marL="0" indent="0">
              <a:buNone/>
              <a:defRPr sz="800" b="0" i="1">
                <a:solidFill>
                  <a:schemeClr val="bg1">
                    <a:lumMod val="50000"/>
                  </a:schemeClr>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cxnSp>
        <p:nvCxnSpPr>
          <p:cNvPr id="15" name="Straight Connector 35">
            <a:extLst>
              <a:ext uri="{FF2B5EF4-FFF2-40B4-BE49-F238E27FC236}">
                <a16:creationId xmlns="" xmlns:a16="http://schemas.microsoft.com/office/drawing/2014/main" id="{418BE7AA-B05F-40FC-BE65-334D5A780A55}"/>
              </a:ext>
            </a:extLst>
          </p:cNvPr>
          <p:cNvCxnSpPr>
            <a:cxnSpLocks/>
          </p:cNvCxnSpPr>
          <p:nvPr userDrawn="1"/>
        </p:nvCxnSpPr>
        <p:spPr>
          <a:xfrm flipV="1">
            <a:off x="415884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 xmlns:a16="http://schemas.microsoft.com/office/drawing/2014/main" id="{8E28A143-6AE4-4026-8B3B-9C8721F9340E}"/>
              </a:ext>
            </a:extLst>
          </p:cNvPr>
          <p:cNvCxnSpPr>
            <a:cxnSpLocks/>
          </p:cNvCxnSpPr>
          <p:nvPr userDrawn="1"/>
        </p:nvCxnSpPr>
        <p:spPr>
          <a:xfrm flipV="1">
            <a:off x="803313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adre 16">
            <a:extLst>
              <a:ext uri="{FF2B5EF4-FFF2-40B4-BE49-F238E27FC236}">
                <a16:creationId xmlns="" xmlns:a16="http://schemas.microsoft.com/office/drawing/2014/main" id="{919C6419-FFDB-4B8E-901B-D29524A82EF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8" name="Text Placeholder 5">
            <a:extLst>
              <a:ext uri="{FF2B5EF4-FFF2-40B4-BE49-F238E27FC236}">
                <a16:creationId xmlns="" xmlns:a16="http://schemas.microsoft.com/office/drawing/2014/main" id="{917A0680-AD05-4F07-A2E3-10A9F8A60DA9}"/>
              </a:ext>
            </a:extLst>
          </p:cNvPr>
          <p:cNvSpPr>
            <a:spLocks noGrp="1"/>
          </p:cNvSpPr>
          <p:nvPr>
            <p:ph type="body" sz="quarter" idx="19" hasCustomPrompt="1"/>
          </p:nvPr>
        </p:nvSpPr>
        <p:spPr>
          <a:xfrm>
            <a:off x="485777" y="1368598"/>
            <a:ext cx="2311064"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220510685"/>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2356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6" name="Titre 5">
            <a:extLst>
              <a:ext uri="{FF2B5EF4-FFF2-40B4-BE49-F238E27FC236}">
                <a16:creationId xmlns="" xmlns:a16="http://schemas.microsoft.com/office/drawing/2014/main" id="{826B9503-2AC4-450D-A0D4-5019A3085BE9}"/>
              </a:ext>
            </a:extLst>
          </p:cNvPr>
          <p:cNvSpPr>
            <a:spLocks noGrp="1"/>
          </p:cNvSpPr>
          <p:nvPr>
            <p:ph type="title"/>
          </p:nvPr>
        </p:nvSpPr>
        <p:spPr>
          <a:xfrm>
            <a:off x="404787" y="382818"/>
            <a:ext cx="11382428" cy="480131"/>
          </a:xfrm>
        </p:spPr>
        <p:txBody>
          <a:bodyPr/>
          <a:lstStyle/>
          <a:p>
            <a:r>
              <a:rPr lang="fr-FR"/>
              <a:t>Modifiez le style du titre</a:t>
            </a:r>
          </a:p>
        </p:txBody>
      </p:sp>
      <p:sp>
        <p:nvSpPr>
          <p:cNvPr id="14" name="Text Placeholder 8">
            <a:extLst>
              <a:ext uri="{FF2B5EF4-FFF2-40B4-BE49-F238E27FC236}">
                <a16:creationId xmlns="" xmlns:a16="http://schemas.microsoft.com/office/drawing/2014/main" id="{20B967EF-526B-42DF-870F-C27D85C3749D}"/>
              </a:ext>
            </a:extLst>
          </p:cNvPr>
          <p:cNvSpPr>
            <a:spLocks noGrp="1"/>
          </p:cNvSpPr>
          <p:nvPr>
            <p:ph type="body" sz="quarter" idx="18" hasCustomPrompt="1"/>
          </p:nvPr>
        </p:nvSpPr>
        <p:spPr>
          <a:xfrm>
            <a:off x="404788" y="5914632"/>
            <a:ext cx="11463417" cy="215444"/>
          </a:xfrm>
        </p:spPr>
        <p:txBody>
          <a:bodyPr wrap="square" lIns="72000" anchor="b">
            <a:spAutoFit/>
          </a:bodyPr>
          <a:lstStyle>
            <a:lvl1pPr marL="0" indent="0">
              <a:buNone/>
              <a:defRPr sz="800" b="0" i="1">
                <a:solidFill>
                  <a:schemeClr val="bg1">
                    <a:lumMod val="50000"/>
                  </a:schemeClr>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6" name="Content Placeholder 2">
            <a:extLst>
              <a:ext uri="{FF2B5EF4-FFF2-40B4-BE49-F238E27FC236}">
                <a16:creationId xmlns="" xmlns:a16="http://schemas.microsoft.com/office/drawing/2014/main" id="{C3448DD5-93B4-4A86-B5D7-CD4057F61538}"/>
              </a:ext>
            </a:extLst>
          </p:cNvPr>
          <p:cNvSpPr>
            <a:spLocks noGrp="1"/>
          </p:cNvSpPr>
          <p:nvPr>
            <p:ph idx="1"/>
          </p:nvPr>
        </p:nvSpPr>
        <p:spPr>
          <a:xfrm>
            <a:off x="404786" y="1808820"/>
            <a:ext cx="2667153" cy="3868080"/>
          </a:xfrm>
        </p:spPr>
        <p:txBody>
          <a:bodyPr>
            <a:noAutofit/>
          </a:bodyPr>
          <a:lstStyle>
            <a:lvl1pPr>
              <a:spcBef>
                <a:spcPts val="1800"/>
              </a:spcBef>
              <a:defRPr sz="1600">
                <a:solidFill>
                  <a:schemeClr val="tx1"/>
                </a:solidFill>
              </a:defRPr>
            </a:lvl1pPr>
            <a:lvl2pPr marL="447663" indent="-314317">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7" name="Content Placeholder 2">
            <a:extLst>
              <a:ext uri="{FF2B5EF4-FFF2-40B4-BE49-F238E27FC236}">
                <a16:creationId xmlns="" xmlns:a16="http://schemas.microsoft.com/office/drawing/2014/main" id="{3D580420-D108-4DFA-B447-3503E53C92F1}"/>
              </a:ext>
            </a:extLst>
          </p:cNvPr>
          <p:cNvSpPr>
            <a:spLocks noGrp="1"/>
          </p:cNvSpPr>
          <p:nvPr>
            <p:ph idx="15"/>
          </p:nvPr>
        </p:nvSpPr>
        <p:spPr>
          <a:xfrm>
            <a:off x="3309869" y="1808820"/>
            <a:ext cx="2667153" cy="3868080"/>
          </a:xfrm>
        </p:spPr>
        <p:txBody>
          <a:bodyPr>
            <a:noAutofit/>
          </a:bodyPr>
          <a:lstStyle>
            <a:lvl1pPr>
              <a:spcBef>
                <a:spcPts val="1800"/>
              </a:spcBef>
              <a:defRPr sz="1600">
                <a:solidFill>
                  <a:schemeClr val="tx1"/>
                </a:solidFill>
              </a:defRPr>
            </a:lvl1pPr>
            <a:lvl2pPr marL="447663" indent="-314317">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8" name="Content Placeholder 2">
            <a:extLst>
              <a:ext uri="{FF2B5EF4-FFF2-40B4-BE49-F238E27FC236}">
                <a16:creationId xmlns="" xmlns:a16="http://schemas.microsoft.com/office/drawing/2014/main" id="{22215690-EA4B-4816-B47C-BFB80C4C015D}"/>
              </a:ext>
            </a:extLst>
          </p:cNvPr>
          <p:cNvSpPr>
            <a:spLocks noGrp="1"/>
          </p:cNvSpPr>
          <p:nvPr>
            <p:ph idx="16"/>
          </p:nvPr>
        </p:nvSpPr>
        <p:spPr>
          <a:xfrm>
            <a:off x="6214953" y="1808820"/>
            <a:ext cx="2667153" cy="3868080"/>
          </a:xfrm>
        </p:spPr>
        <p:txBody>
          <a:bodyPr>
            <a:noAutofit/>
          </a:bodyPr>
          <a:lstStyle>
            <a:lvl1pPr>
              <a:spcBef>
                <a:spcPts val="1800"/>
              </a:spcBef>
              <a:defRPr sz="1600">
                <a:solidFill>
                  <a:schemeClr val="tx1"/>
                </a:solidFill>
              </a:defRPr>
            </a:lvl1pPr>
            <a:lvl2pPr marL="447663" indent="-314317">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9" name="Content Placeholder 2">
            <a:extLst>
              <a:ext uri="{FF2B5EF4-FFF2-40B4-BE49-F238E27FC236}">
                <a16:creationId xmlns="" xmlns:a16="http://schemas.microsoft.com/office/drawing/2014/main" id="{17D90A67-975F-482E-9AB6-7B0ED64C41FE}"/>
              </a:ext>
            </a:extLst>
          </p:cNvPr>
          <p:cNvSpPr>
            <a:spLocks noGrp="1"/>
          </p:cNvSpPr>
          <p:nvPr>
            <p:ph idx="19"/>
          </p:nvPr>
        </p:nvSpPr>
        <p:spPr>
          <a:xfrm>
            <a:off x="9120037" y="1808820"/>
            <a:ext cx="2667153" cy="3868080"/>
          </a:xfrm>
        </p:spPr>
        <p:txBody>
          <a:bodyPr>
            <a:noAutofit/>
          </a:bodyPr>
          <a:lstStyle>
            <a:lvl1pPr>
              <a:spcBef>
                <a:spcPts val="1800"/>
              </a:spcBef>
              <a:defRPr sz="1600">
                <a:solidFill>
                  <a:schemeClr val="tx1"/>
                </a:solidFill>
              </a:defRPr>
            </a:lvl1pPr>
            <a:lvl2pPr marL="447663" indent="-314317">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0" name="Cadre 19">
            <a:extLst>
              <a:ext uri="{FF2B5EF4-FFF2-40B4-BE49-F238E27FC236}">
                <a16:creationId xmlns="" xmlns:a16="http://schemas.microsoft.com/office/drawing/2014/main" id="{886789B0-90FF-4F37-9433-42344C0A572F}"/>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21" name="Text Placeholder 5">
            <a:extLst>
              <a:ext uri="{FF2B5EF4-FFF2-40B4-BE49-F238E27FC236}">
                <a16:creationId xmlns="" xmlns:a16="http://schemas.microsoft.com/office/drawing/2014/main" id="{060E4F68-205C-4A84-9302-7FAB2DC34DE6}"/>
              </a:ext>
            </a:extLst>
          </p:cNvPr>
          <p:cNvSpPr>
            <a:spLocks noGrp="1"/>
          </p:cNvSpPr>
          <p:nvPr>
            <p:ph type="body" sz="quarter" idx="20" hasCustomPrompt="1"/>
          </p:nvPr>
        </p:nvSpPr>
        <p:spPr>
          <a:xfrm>
            <a:off x="485777" y="1368598"/>
            <a:ext cx="2311064"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28581893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columns with line">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2458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 xmlns:a16="http://schemas.microsoft.com/office/drawing/2014/main" id="{1703231E-4063-4D72-A4F3-5BF19050C303}"/>
              </a:ext>
            </a:extLst>
          </p:cNvPr>
          <p:cNvSpPr>
            <a:spLocks noGrp="1"/>
          </p:cNvSpPr>
          <p:nvPr>
            <p:ph idx="1"/>
          </p:nvPr>
        </p:nvSpPr>
        <p:spPr>
          <a:xfrm>
            <a:off x="404786" y="1808820"/>
            <a:ext cx="2667153" cy="3868080"/>
          </a:xfrm>
        </p:spPr>
        <p:txBody>
          <a:bodyPr>
            <a:noAutofit/>
          </a:bodyPr>
          <a:lstStyle>
            <a:lvl1pPr>
              <a:spcBef>
                <a:spcPts val="1800"/>
              </a:spcBef>
              <a:defRPr sz="1600">
                <a:solidFill>
                  <a:schemeClr val="tx1"/>
                </a:solidFill>
              </a:defRPr>
            </a:lvl1pPr>
            <a:lvl2pPr marL="447663" indent="-314317">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Espace réservé du numéro de diapositive 10">
            <a:extLst>
              <a:ext uri="{FF2B5EF4-FFF2-40B4-BE49-F238E27FC236}">
                <a16:creationId xmlns=""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0" name="Content Placeholder 2">
            <a:extLst>
              <a:ext uri="{FF2B5EF4-FFF2-40B4-BE49-F238E27FC236}">
                <a16:creationId xmlns="" xmlns:a16="http://schemas.microsoft.com/office/drawing/2014/main" id="{58EBDB8A-A132-411F-B6B9-59DC085B79E1}"/>
              </a:ext>
            </a:extLst>
          </p:cNvPr>
          <p:cNvSpPr>
            <a:spLocks noGrp="1"/>
          </p:cNvSpPr>
          <p:nvPr>
            <p:ph idx="15"/>
          </p:nvPr>
        </p:nvSpPr>
        <p:spPr>
          <a:xfrm>
            <a:off x="3309869" y="1808820"/>
            <a:ext cx="2667153" cy="3868080"/>
          </a:xfrm>
        </p:spPr>
        <p:txBody>
          <a:bodyPr>
            <a:noAutofit/>
          </a:bodyPr>
          <a:lstStyle>
            <a:lvl1pPr>
              <a:spcBef>
                <a:spcPts val="1800"/>
              </a:spcBef>
              <a:defRPr sz="1600">
                <a:solidFill>
                  <a:schemeClr val="tx1"/>
                </a:solidFill>
              </a:defRPr>
            </a:lvl1pPr>
            <a:lvl2pPr marL="447663" indent="-314317">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2" name="Content Placeholder 2">
            <a:extLst>
              <a:ext uri="{FF2B5EF4-FFF2-40B4-BE49-F238E27FC236}">
                <a16:creationId xmlns="" xmlns:a16="http://schemas.microsoft.com/office/drawing/2014/main" id="{DACE61B7-02B5-4E0A-8D96-29AA5F2E9A05}"/>
              </a:ext>
            </a:extLst>
          </p:cNvPr>
          <p:cNvSpPr>
            <a:spLocks noGrp="1"/>
          </p:cNvSpPr>
          <p:nvPr>
            <p:ph idx="16"/>
          </p:nvPr>
        </p:nvSpPr>
        <p:spPr>
          <a:xfrm>
            <a:off x="6214953" y="1808820"/>
            <a:ext cx="2667153" cy="3868080"/>
          </a:xfrm>
        </p:spPr>
        <p:txBody>
          <a:bodyPr>
            <a:noAutofit/>
          </a:bodyPr>
          <a:lstStyle>
            <a:lvl1pPr>
              <a:spcBef>
                <a:spcPts val="1800"/>
              </a:spcBef>
              <a:defRPr sz="1600">
                <a:solidFill>
                  <a:schemeClr val="tx1"/>
                </a:solidFill>
              </a:defRPr>
            </a:lvl1pPr>
            <a:lvl2pPr marL="447663" indent="-314317">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6" name="Titre 5">
            <a:extLst>
              <a:ext uri="{FF2B5EF4-FFF2-40B4-BE49-F238E27FC236}">
                <a16:creationId xmlns="" xmlns:a16="http://schemas.microsoft.com/office/drawing/2014/main" id="{826B9503-2AC4-450D-A0D4-5019A3085BE9}"/>
              </a:ext>
            </a:extLst>
          </p:cNvPr>
          <p:cNvSpPr>
            <a:spLocks noGrp="1"/>
          </p:cNvSpPr>
          <p:nvPr>
            <p:ph type="title"/>
          </p:nvPr>
        </p:nvSpPr>
        <p:spPr>
          <a:xfrm>
            <a:off x="404787" y="382818"/>
            <a:ext cx="11382428" cy="480131"/>
          </a:xfrm>
        </p:spPr>
        <p:txBody>
          <a:bodyPr/>
          <a:lstStyle/>
          <a:p>
            <a:r>
              <a:rPr lang="fr-FR"/>
              <a:t>Modifiez le style du titre</a:t>
            </a:r>
          </a:p>
        </p:txBody>
      </p:sp>
      <p:sp>
        <p:nvSpPr>
          <p:cNvPr id="14" name="Text Placeholder 8">
            <a:extLst>
              <a:ext uri="{FF2B5EF4-FFF2-40B4-BE49-F238E27FC236}">
                <a16:creationId xmlns="" xmlns:a16="http://schemas.microsoft.com/office/drawing/2014/main" id="{20B967EF-526B-42DF-870F-C27D85C3749D}"/>
              </a:ext>
            </a:extLst>
          </p:cNvPr>
          <p:cNvSpPr>
            <a:spLocks noGrp="1"/>
          </p:cNvSpPr>
          <p:nvPr>
            <p:ph type="body" sz="quarter" idx="18" hasCustomPrompt="1"/>
          </p:nvPr>
        </p:nvSpPr>
        <p:spPr>
          <a:xfrm>
            <a:off x="404788" y="5914632"/>
            <a:ext cx="11463417" cy="215444"/>
          </a:xfrm>
        </p:spPr>
        <p:txBody>
          <a:bodyPr wrap="square" lIns="72000" anchor="b">
            <a:spAutoFit/>
          </a:bodyPr>
          <a:lstStyle>
            <a:lvl1pPr marL="0" indent="0">
              <a:buNone/>
              <a:defRPr sz="800" b="0" i="1">
                <a:solidFill>
                  <a:schemeClr val="bg1">
                    <a:lumMod val="50000"/>
                  </a:schemeClr>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5" name="Content Placeholder 2">
            <a:extLst>
              <a:ext uri="{FF2B5EF4-FFF2-40B4-BE49-F238E27FC236}">
                <a16:creationId xmlns="" xmlns:a16="http://schemas.microsoft.com/office/drawing/2014/main" id="{1D0309A2-2C77-4A6B-86B6-B5D04081C276}"/>
              </a:ext>
            </a:extLst>
          </p:cNvPr>
          <p:cNvSpPr>
            <a:spLocks noGrp="1"/>
          </p:cNvSpPr>
          <p:nvPr>
            <p:ph idx="19"/>
          </p:nvPr>
        </p:nvSpPr>
        <p:spPr>
          <a:xfrm>
            <a:off x="9120037" y="1808820"/>
            <a:ext cx="2667153" cy="3868080"/>
          </a:xfrm>
        </p:spPr>
        <p:txBody>
          <a:bodyPr>
            <a:noAutofit/>
          </a:bodyPr>
          <a:lstStyle>
            <a:lvl1pPr>
              <a:spcBef>
                <a:spcPts val="1800"/>
              </a:spcBef>
              <a:defRPr sz="1600">
                <a:solidFill>
                  <a:schemeClr val="tx1"/>
                </a:solidFill>
              </a:defRPr>
            </a:lvl1pPr>
            <a:lvl2pPr marL="447663" indent="-314317">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cxnSp>
        <p:nvCxnSpPr>
          <p:cNvPr id="16" name="Straight Connector 35">
            <a:extLst>
              <a:ext uri="{FF2B5EF4-FFF2-40B4-BE49-F238E27FC236}">
                <a16:creationId xmlns=""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 xmlns:a16="http://schemas.microsoft.com/office/drawing/2014/main" id="{F1570288-B026-49B2-AE34-8E27B6EB2D8D}"/>
              </a:ext>
            </a:extLst>
          </p:cNvPr>
          <p:cNvCxnSpPr>
            <a:cxnSpLocks/>
          </p:cNvCxnSpPr>
          <p:nvPr userDrawn="1"/>
        </p:nvCxnSpPr>
        <p:spPr>
          <a:xfrm flipV="1">
            <a:off x="6095987"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 xmlns:a16="http://schemas.microsoft.com/office/drawing/2014/main" id="{3C50CCED-DF68-4D21-B175-373AD9E463D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21" name="Text Placeholder 5">
            <a:extLst>
              <a:ext uri="{FF2B5EF4-FFF2-40B4-BE49-F238E27FC236}">
                <a16:creationId xmlns="" xmlns:a16="http://schemas.microsoft.com/office/drawing/2014/main" id="{7BA22C6F-0CC3-4D57-80F5-CD03A6509911}"/>
              </a:ext>
            </a:extLst>
          </p:cNvPr>
          <p:cNvSpPr>
            <a:spLocks noGrp="1"/>
          </p:cNvSpPr>
          <p:nvPr>
            <p:ph type="body" sz="quarter" idx="20" hasCustomPrompt="1"/>
          </p:nvPr>
        </p:nvSpPr>
        <p:spPr>
          <a:xfrm>
            <a:off x="485777" y="1368598"/>
            <a:ext cx="2311064"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95266100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mpty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2560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0" name="Graphique 8">
            <a:extLst>
              <a:ext uri="{FF2B5EF4-FFF2-40B4-BE49-F238E27FC236}">
                <a16:creationId xmlns="" xmlns:a16="http://schemas.microsoft.com/office/drawing/2014/main" id="{03FBAD7D-854D-404C-B8B3-4E2C7D8E19D0}"/>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5" name="Espace réservé du numéro de diapositive 2">
            <a:extLst>
              <a:ext uri="{FF2B5EF4-FFF2-40B4-BE49-F238E27FC236}">
                <a16:creationId xmlns="" xmlns:a16="http://schemas.microsoft.com/office/drawing/2014/main" id="{3E5B363C-4834-4022-B3EF-4F0B2F86B47B}"/>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 xmlns:a16="http://schemas.microsoft.com/office/drawing/2014/main" id="{536A3F82-5F59-45E4-A8C9-83EAACE14FE8}"/>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5" name="Titre 4">
            <a:extLst>
              <a:ext uri="{FF2B5EF4-FFF2-40B4-BE49-F238E27FC236}">
                <a16:creationId xmlns="" xmlns:a16="http://schemas.microsoft.com/office/drawing/2014/main" id="{DC39ED46-ACD4-4140-8AE3-6EA8A681DA9A}"/>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1" name="Text Placeholder 8">
            <a:extLst>
              <a:ext uri="{FF2B5EF4-FFF2-40B4-BE49-F238E27FC236}">
                <a16:creationId xmlns="" xmlns:a16="http://schemas.microsoft.com/office/drawing/2014/main" id="{2B038926-763C-48F5-9721-AE1BAF188A38}"/>
              </a:ext>
            </a:extLst>
          </p:cNvPr>
          <p:cNvSpPr>
            <a:spLocks noGrp="1"/>
          </p:cNvSpPr>
          <p:nvPr>
            <p:ph type="body" sz="quarter" idx="17"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2" name="Cadre 11">
            <a:extLst>
              <a:ext uri="{FF2B5EF4-FFF2-40B4-BE49-F238E27FC236}">
                <a16:creationId xmlns="" xmlns:a16="http://schemas.microsoft.com/office/drawing/2014/main" id="{1B796240-8CD8-43A3-8D1A-C67B7CF9EE7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3" name="Text Placeholder 5">
            <a:extLst>
              <a:ext uri="{FF2B5EF4-FFF2-40B4-BE49-F238E27FC236}">
                <a16:creationId xmlns="" xmlns:a16="http://schemas.microsoft.com/office/drawing/2014/main" id="{CE811145-30D4-4346-98CA-B97A784975AD}"/>
              </a:ext>
            </a:extLst>
          </p:cNvPr>
          <p:cNvSpPr>
            <a:spLocks noGrp="1"/>
          </p:cNvSpPr>
          <p:nvPr>
            <p:ph type="body" sz="quarter" idx="15" hasCustomPrompt="1"/>
          </p:nvPr>
        </p:nvSpPr>
        <p:spPr>
          <a:xfrm>
            <a:off x="485777" y="1368598"/>
            <a:ext cx="2311064"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396740340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2663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63" indent="-314317">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4" name="Graphique 8">
            <a:extLst>
              <a:ext uri="{FF2B5EF4-FFF2-40B4-BE49-F238E27FC236}">
                <a16:creationId xmlns="" xmlns:a16="http://schemas.microsoft.com/office/drawing/2014/main" id="{5266C08B-2F7E-4F8B-BF8E-E61C11C088ED}"/>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 xmlns:a16="http://schemas.microsoft.com/office/drawing/2014/main" id="{CE0DAD37-9E91-4CB5-BBFB-D7D0AE680ADC}"/>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7" name="Espace réservé du numéro de diapositive 2">
            <a:extLst>
              <a:ext uri="{FF2B5EF4-FFF2-40B4-BE49-F238E27FC236}">
                <a16:creationId xmlns="" xmlns:a16="http://schemas.microsoft.com/office/drawing/2014/main" id="{FF24FD81-7B55-4044-B852-C1B3DF92DCD8}"/>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8" name="Espace réservé du pied de page 4">
            <a:extLst>
              <a:ext uri="{FF2B5EF4-FFF2-40B4-BE49-F238E27FC236}">
                <a16:creationId xmlns="" xmlns:a16="http://schemas.microsoft.com/office/drawing/2014/main" id="{B9B9ED51-C446-4AC1-B24E-06FFE95D92F9}"/>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11" name="Text Placeholder 8">
            <a:extLst>
              <a:ext uri="{FF2B5EF4-FFF2-40B4-BE49-F238E27FC236}">
                <a16:creationId xmlns="" xmlns:a16="http://schemas.microsoft.com/office/drawing/2014/main" id="{29E12D94-276B-4046-B3E1-AA0B7ECE75A3}"/>
              </a:ext>
            </a:extLst>
          </p:cNvPr>
          <p:cNvSpPr>
            <a:spLocks noGrp="1"/>
          </p:cNvSpPr>
          <p:nvPr>
            <p:ph type="body" sz="quarter" idx="17"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2" name="Cadre 11">
            <a:extLst>
              <a:ext uri="{FF2B5EF4-FFF2-40B4-BE49-F238E27FC236}">
                <a16:creationId xmlns="" xmlns:a16="http://schemas.microsoft.com/office/drawing/2014/main" id="{CE3DF51A-74C3-4387-8AC2-7451AC9EA26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3" name="Text Placeholder 5">
            <a:extLst>
              <a:ext uri="{FF2B5EF4-FFF2-40B4-BE49-F238E27FC236}">
                <a16:creationId xmlns="" xmlns:a16="http://schemas.microsoft.com/office/drawing/2014/main" id="{D139AACC-CA50-4151-87D7-5E65665D2864}"/>
              </a:ext>
            </a:extLst>
          </p:cNvPr>
          <p:cNvSpPr>
            <a:spLocks noGrp="1"/>
          </p:cNvSpPr>
          <p:nvPr>
            <p:ph type="body" sz="quarter" idx="15" hasCustomPrompt="1"/>
          </p:nvPr>
        </p:nvSpPr>
        <p:spPr>
          <a:xfrm>
            <a:off x="485777" y="1368598"/>
            <a:ext cx="2311064"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3459571081"/>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2765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 xmlns:a16="http://schemas.microsoft.com/office/drawing/2014/main" id="{367D8D94-1F4F-4570-BE87-CC0ACCECF1F4}"/>
              </a:ext>
            </a:extLst>
          </p:cNvPr>
          <p:cNvSpPr>
            <a:spLocks noGrp="1"/>
          </p:cNvSpPr>
          <p:nvPr>
            <p:ph idx="1"/>
          </p:nvPr>
        </p:nvSpPr>
        <p:spPr>
          <a:xfrm>
            <a:off x="404785" y="1808820"/>
            <a:ext cx="5511195"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Content Placeholder 2">
            <a:extLst>
              <a:ext uri="{FF2B5EF4-FFF2-40B4-BE49-F238E27FC236}">
                <a16:creationId xmlns="" xmlns:a16="http://schemas.microsoft.com/office/drawing/2014/main" id="{2F236AEC-C7EC-4113-A52E-42CBE9E2CEC5}"/>
              </a:ext>
            </a:extLst>
          </p:cNvPr>
          <p:cNvSpPr>
            <a:spLocks noGrp="1"/>
          </p:cNvSpPr>
          <p:nvPr>
            <p:ph idx="15"/>
          </p:nvPr>
        </p:nvSpPr>
        <p:spPr>
          <a:xfrm>
            <a:off x="6276021" y="1808820"/>
            <a:ext cx="5511195"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4" name="Graphique 8">
            <a:extLst>
              <a:ext uri="{FF2B5EF4-FFF2-40B4-BE49-F238E27FC236}">
                <a16:creationId xmlns="" xmlns:a16="http://schemas.microsoft.com/office/drawing/2014/main" id="{35F5DA09-4EA3-477B-8AB6-2107939FF734}"/>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 xmlns:a16="http://schemas.microsoft.com/office/drawing/2014/main" id="{3F49335F-1C58-4990-9C3F-134638C480AB}"/>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9" name="Espace réservé du numéro de diapositive 2">
            <a:extLst>
              <a:ext uri="{FF2B5EF4-FFF2-40B4-BE49-F238E27FC236}">
                <a16:creationId xmlns="" xmlns:a16="http://schemas.microsoft.com/office/drawing/2014/main" id="{98936663-DB8F-4803-AE7D-C907BA7F10A0}"/>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 xmlns:a16="http://schemas.microsoft.com/office/drawing/2014/main" id="{24E312FF-57A8-41D2-8CEA-B8E4B94D39B3}"/>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12" name="Text Placeholder 8">
            <a:extLst>
              <a:ext uri="{FF2B5EF4-FFF2-40B4-BE49-F238E27FC236}">
                <a16:creationId xmlns="" xmlns:a16="http://schemas.microsoft.com/office/drawing/2014/main" id="{8700E46C-E029-4D65-9750-72D1F0CADC93}"/>
              </a:ext>
            </a:extLst>
          </p:cNvPr>
          <p:cNvSpPr>
            <a:spLocks noGrp="1"/>
          </p:cNvSpPr>
          <p:nvPr>
            <p:ph type="body" sz="quarter" idx="17"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3" name="Cadre 12">
            <a:extLst>
              <a:ext uri="{FF2B5EF4-FFF2-40B4-BE49-F238E27FC236}">
                <a16:creationId xmlns="" xmlns:a16="http://schemas.microsoft.com/office/drawing/2014/main" id="{A3C6331E-7AA2-48FC-848A-107CE4F05F72}"/>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5" name="Text Placeholder 5">
            <a:extLst>
              <a:ext uri="{FF2B5EF4-FFF2-40B4-BE49-F238E27FC236}">
                <a16:creationId xmlns="" xmlns:a16="http://schemas.microsoft.com/office/drawing/2014/main" id="{E4713064-6C17-45BD-90AB-6E9E0B88803A}"/>
              </a:ext>
            </a:extLst>
          </p:cNvPr>
          <p:cNvSpPr>
            <a:spLocks noGrp="1"/>
          </p:cNvSpPr>
          <p:nvPr>
            <p:ph type="body" sz="quarter" idx="18" hasCustomPrompt="1"/>
          </p:nvPr>
        </p:nvSpPr>
        <p:spPr>
          <a:xfrm>
            <a:off x="485777" y="1368598"/>
            <a:ext cx="2311064"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331310534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 columns_Dark Blue Bg with line">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2868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 xmlns:a16="http://schemas.microsoft.com/office/drawing/2014/main" id="{367D8D94-1F4F-4570-BE87-CC0ACCECF1F4}"/>
              </a:ext>
            </a:extLst>
          </p:cNvPr>
          <p:cNvSpPr>
            <a:spLocks noGrp="1"/>
          </p:cNvSpPr>
          <p:nvPr>
            <p:ph idx="1"/>
          </p:nvPr>
        </p:nvSpPr>
        <p:spPr>
          <a:xfrm>
            <a:off x="404785" y="1808820"/>
            <a:ext cx="5511195"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Content Placeholder 2">
            <a:extLst>
              <a:ext uri="{FF2B5EF4-FFF2-40B4-BE49-F238E27FC236}">
                <a16:creationId xmlns="" xmlns:a16="http://schemas.microsoft.com/office/drawing/2014/main" id="{2F236AEC-C7EC-4113-A52E-42CBE9E2CEC5}"/>
              </a:ext>
            </a:extLst>
          </p:cNvPr>
          <p:cNvSpPr>
            <a:spLocks noGrp="1"/>
          </p:cNvSpPr>
          <p:nvPr>
            <p:ph idx="15"/>
          </p:nvPr>
        </p:nvSpPr>
        <p:spPr>
          <a:xfrm>
            <a:off x="6276021" y="1808820"/>
            <a:ext cx="5511195"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4" name="Graphique 8">
            <a:extLst>
              <a:ext uri="{FF2B5EF4-FFF2-40B4-BE49-F238E27FC236}">
                <a16:creationId xmlns="" xmlns:a16="http://schemas.microsoft.com/office/drawing/2014/main" id="{35F5DA09-4EA3-477B-8AB6-2107939FF734}"/>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 xmlns:a16="http://schemas.microsoft.com/office/drawing/2014/main" id="{3F49335F-1C58-4990-9C3F-134638C480AB}"/>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9" name="Espace réservé du numéro de diapositive 2">
            <a:extLst>
              <a:ext uri="{FF2B5EF4-FFF2-40B4-BE49-F238E27FC236}">
                <a16:creationId xmlns="" xmlns:a16="http://schemas.microsoft.com/office/drawing/2014/main" id="{98936663-DB8F-4803-AE7D-C907BA7F10A0}"/>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 xmlns:a16="http://schemas.microsoft.com/office/drawing/2014/main" id="{24E312FF-57A8-41D2-8CEA-B8E4B94D39B3}"/>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12" name="Text Placeholder 8">
            <a:extLst>
              <a:ext uri="{FF2B5EF4-FFF2-40B4-BE49-F238E27FC236}">
                <a16:creationId xmlns="" xmlns:a16="http://schemas.microsoft.com/office/drawing/2014/main" id="{8700E46C-E029-4D65-9750-72D1F0CADC93}"/>
              </a:ext>
            </a:extLst>
          </p:cNvPr>
          <p:cNvSpPr>
            <a:spLocks noGrp="1"/>
          </p:cNvSpPr>
          <p:nvPr>
            <p:ph type="body" sz="quarter" idx="17"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cxnSp>
        <p:nvCxnSpPr>
          <p:cNvPr id="13" name="Straight Connector 35">
            <a:extLst>
              <a:ext uri="{FF2B5EF4-FFF2-40B4-BE49-F238E27FC236}">
                <a16:creationId xmlns="" xmlns:a16="http://schemas.microsoft.com/office/drawing/2014/main" id="{1F374AA6-28F4-41FD-A410-764242D207E0}"/>
              </a:ext>
            </a:extLst>
          </p:cNvPr>
          <p:cNvCxnSpPr>
            <a:cxnSpLocks/>
          </p:cNvCxnSpPr>
          <p:nvPr userDrawn="1"/>
        </p:nvCxnSpPr>
        <p:spPr>
          <a:xfrm flipV="1">
            <a:off x="60959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Cadre 14">
            <a:extLst>
              <a:ext uri="{FF2B5EF4-FFF2-40B4-BE49-F238E27FC236}">
                <a16:creationId xmlns="" xmlns:a16="http://schemas.microsoft.com/office/drawing/2014/main" id="{559CE3AF-CA30-4ED6-8552-329F4537E11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6" name="Text Placeholder 5">
            <a:extLst>
              <a:ext uri="{FF2B5EF4-FFF2-40B4-BE49-F238E27FC236}">
                <a16:creationId xmlns="" xmlns:a16="http://schemas.microsoft.com/office/drawing/2014/main" id="{AD1B61BB-BDEF-4DAB-8CDD-EE8FE2A14DB6}"/>
              </a:ext>
            </a:extLst>
          </p:cNvPr>
          <p:cNvSpPr>
            <a:spLocks noGrp="1"/>
          </p:cNvSpPr>
          <p:nvPr>
            <p:ph type="body" sz="quarter" idx="18" hasCustomPrompt="1"/>
          </p:nvPr>
        </p:nvSpPr>
        <p:spPr>
          <a:xfrm>
            <a:off x="485777" y="1368598"/>
            <a:ext cx="2311064"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8706779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2970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 xmlns:a16="http://schemas.microsoft.com/office/drawing/2014/main" id="{97A52EDD-AB3D-46B8-9552-5D0D13D5F36D}"/>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Content Placeholder 2">
            <a:extLst>
              <a:ext uri="{FF2B5EF4-FFF2-40B4-BE49-F238E27FC236}">
                <a16:creationId xmlns="" xmlns:a16="http://schemas.microsoft.com/office/drawing/2014/main" id="{8768F86D-E142-4E52-9D2E-634CC9C1576C}"/>
              </a:ext>
            </a:extLst>
          </p:cNvPr>
          <p:cNvSpPr>
            <a:spLocks noGrp="1"/>
          </p:cNvSpPr>
          <p:nvPr>
            <p:ph idx="15"/>
          </p:nvPr>
        </p:nvSpPr>
        <p:spPr>
          <a:xfrm>
            <a:off x="4279091" y="1808820"/>
            <a:ext cx="3633820"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Content Placeholder 2">
            <a:extLst>
              <a:ext uri="{FF2B5EF4-FFF2-40B4-BE49-F238E27FC236}">
                <a16:creationId xmlns="" xmlns:a16="http://schemas.microsoft.com/office/drawing/2014/main" id="{0768956C-096A-4710-B05A-BFA418BB4758}"/>
              </a:ext>
            </a:extLst>
          </p:cNvPr>
          <p:cNvSpPr>
            <a:spLocks noGrp="1"/>
          </p:cNvSpPr>
          <p:nvPr>
            <p:ph idx="16"/>
          </p:nvPr>
        </p:nvSpPr>
        <p:spPr>
          <a:xfrm>
            <a:off x="8153369" y="1808820"/>
            <a:ext cx="3633820"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4" name="Graphique 8">
            <a:extLst>
              <a:ext uri="{FF2B5EF4-FFF2-40B4-BE49-F238E27FC236}">
                <a16:creationId xmlns="" xmlns:a16="http://schemas.microsoft.com/office/drawing/2014/main" id="{F0A4DBDF-9DE1-4159-B9A5-0F036DC8A42F}"/>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 xmlns:a16="http://schemas.microsoft.com/office/drawing/2014/main" id="{1480B72C-9876-453C-9F2F-0AE2DB43A878}"/>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6" name="Espace réservé du numéro de diapositive 2">
            <a:extLst>
              <a:ext uri="{FF2B5EF4-FFF2-40B4-BE49-F238E27FC236}">
                <a16:creationId xmlns="" xmlns:a16="http://schemas.microsoft.com/office/drawing/2014/main" id="{1B7C54F0-393D-414A-AB4A-9C8661035903}"/>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 xmlns:a16="http://schemas.microsoft.com/office/drawing/2014/main" id="{053CAEAD-747A-422E-A5A4-8DCFAFD21E8D}"/>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12" name="Text Placeholder 8">
            <a:extLst>
              <a:ext uri="{FF2B5EF4-FFF2-40B4-BE49-F238E27FC236}">
                <a16:creationId xmlns="" xmlns:a16="http://schemas.microsoft.com/office/drawing/2014/main" id="{C789CF81-246C-4814-B82F-ECB801F4C802}"/>
              </a:ext>
            </a:extLst>
          </p:cNvPr>
          <p:cNvSpPr>
            <a:spLocks noGrp="1"/>
          </p:cNvSpPr>
          <p:nvPr>
            <p:ph type="body" sz="quarter" idx="17"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3" name="Cadre 12">
            <a:extLst>
              <a:ext uri="{FF2B5EF4-FFF2-40B4-BE49-F238E27FC236}">
                <a16:creationId xmlns="" xmlns:a16="http://schemas.microsoft.com/office/drawing/2014/main" id="{5CE47666-5F6C-4221-BE57-EDA03F18B75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7" name="Text Placeholder 5">
            <a:extLst>
              <a:ext uri="{FF2B5EF4-FFF2-40B4-BE49-F238E27FC236}">
                <a16:creationId xmlns="" xmlns:a16="http://schemas.microsoft.com/office/drawing/2014/main" id="{D13D2839-C8C2-47A5-929D-74BCB3BF83A3}"/>
              </a:ext>
            </a:extLst>
          </p:cNvPr>
          <p:cNvSpPr>
            <a:spLocks noGrp="1"/>
          </p:cNvSpPr>
          <p:nvPr>
            <p:ph type="body" sz="quarter" idx="18" hasCustomPrompt="1"/>
          </p:nvPr>
        </p:nvSpPr>
        <p:spPr>
          <a:xfrm>
            <a:off x="485777" y="1368598"/>
            <a:ext cx="2311064"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70746853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1 Ipsos MORI Left">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 xmlns:a16="http://schemas.microsoft.com/office/drawing/2014/main" id="{E03E893C-6741-453F-AB83-3BF7E47452D4}"/>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4105"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 xmlns:a16="http://schemas.microsoft.com/office/drawing/2014/main" id="{E03E893C-6741-453F-AB83-3BF7E47452D4}"/>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94607D74-F512-4FC3-A30B-919D76C6342E}"/>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9" name="Forme libre : forme 28">
            <a:extLst>
              <a:ext uri="{FF2B5EF4-FFF2-40B4-BE49-F238E27FC236}">
                <a16:creationId xmlns="" xmlns:a16="http://schemas.microsoft.com/office/drawing/2014/main" id="{7F299C1D-1251-47CF-8DC0-0B896E12FCE0}"/>
              </a:ext>
            </a:extLst>
          </p:cNvPr>
          <p:cNvSpPr/>
          <p:nvPr userDrawn="1"/>
        </p:nvSpPr>
        <p:spPr>
          <a:xfrm rot="18932423">
            <a:off x="2101012" y="2821243"/>
            <a:ext cx="11030123"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31" name="Forme libre : forme 30">
            <a:extLst>
              <a:ext uri="{FF2B5EF4-FFF2-40B4-BE49-F238E27FC236}">
                <a16:creationId xmlns="" xmlns:a16="http://schemas.microsoft.com/office/drawing/2014/main" id="{C687F725-9BAA-4FDE-BF5B-B39EF6EA033C}"/>
              </a:ext>
            </a:extLst>
          </p:cNvPr>
          <p:cNvSpPr/>
          <p:nvPr userDrawn="1"/>
        </p:nvSpPr>
        <p:spPr>
          <a:xfrm rot="18932423">
            <a:off x="4731457" y="3460933"/>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cxnSp>
        <p:nvCxnSpPr>
          <p:cNvPr id="17" name="Connecteur droit 16">
            <a:extLst>
              <a:ext uri="{FF2B5EF4-FFF2-40B4-BE49-F238E27FC236}">
                <a16:creationId xmlns="" xmlns:a16="http://schemas.microsoft.com/office/drawing/2014/main" id="{79935D5E-B7ED-4F9D-A894-6B0811A25EEF}"/>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 xmlns:a16="http://schemas.microsoft.com/office/drawing/2014/main" id="{0720AE2E-312C-4683-8989-D798355BADAA}"/>
              </a:ext>
            </a:extLst>
          </p:cNvPr>
          <p:cNvSpPr>
            <a:spLocks noGrp="1"/>
          </p:cNvSpPr>
          <p:nvPr>
            <p:ph type="ctrTitle"/>
          </p:nvPr>
        </p:nvSpPr>
        <p:spPr>
          <a:xfrm>
            <a:off x="459208" y="521853"/>
            <a:ext cx="7551997" cy="2475348"/>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4" name="Sous-titre 2">
            <a:extLst>
              <a:ext uri="{FF2B5EF4-FFF2-40B4-BE49-F238E27FC236}">
                <a16:creationId xmlns="" xmlns:a16="http://schemas.microsoft.com/office/drawing/2014/main" id="{65680EBE-7995-4156-B622-28E72E20628F}"/>
              </a:ext>
            </a:extLst>
          </p:cNvPr>
          <p:cNvSpPr>
            <a:spLocks noGrp="1"/>
          </p:cNvSpPr>
          <p:nvPr>
            <p:ph type="subTitle" idx="1" hasCustomPrompt="1"/>
          </p:nvPr>
        </p:nvSpPr>
        <p:spPr>
          <a:xfrm>
            <a:off x="459132" y="3001503"/>
            <a:ext cx="7551997" cy="461665"/>
          </a:xfrm>
        </p:spPr>
        <p:txBody>
          <a:bodyPr wrap="square" lIns="108000" rIns="180000">
            <a:spAutoFit/>
          </a:bodyPr>
          <a:lstStyle>
            <a:lvl1pPr marL="0" indent="0" algn="l">
              <a:buNone/>
              <a:defRPr sz="240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Subtitle of the presentation</a:t>
            </a:r>
          </a:p>
        </p:txBody>
      </p:sp>
      <p:sp>
        <p:nvSpPr>
          <p:cNvPr id="15" name="Espace réservé de la date 3">
            <a:extLst>
              <a:ext uri="{FF2B5EF4-FFF2-40B4-BE49-F238E27FC236}">
                <a16:creationId xmlns="" xmlns:a16="http://schemas.microsoft.com/office/drawing/2014/main" id="{40509EFD-4C7C-4D04-B91B-72E1A430F01B}"/>
              </a:ext>
            </a:extLst>
          </p:cNvPr>
          <p:cNvSpPr>
            <a:spLocks noGrp="1"/>
          </p:cNvSpPr>
          <p:nvPr>
            <p:ph type="dt" sz="half" idx="10"/>
          </p:nvPr>
        </p:nvSpPr>
        <p:spPr>
          <a:xfrm>
            <a:off x="459133" y="4402898"/>
            <a:ext cx="1533140" cy="215444"/>
          </a:xfrm>
          <a:prstGeom prst="rect">
            <a:avLst/>
          </a:prstGeom>
        </p:spPr>
        <p:txBody>
          <a:bodyPr wrap="none" lIns="108000" tIns="0" rIns="180000" bIns="0">
            <a:spAutoFit/>
          </a:bodyPr>
          <a:lstStyle>
            <a:lvl1pPr>
              <a:defRPr sz="1400">
                <a:solidFill>
                  <a:schemeClr val="bg1"/>
                </a:solidFill>
              </a:defRPr>
            </a:lvl1pPr>
          </a:lstStyle>
          <a:p>
            <a:fld id="{BC882573-CF8D-477B-8EF6-9CF97BBEDB1A}" type="datetime3">
              <a:rPr lang="en-GB" smtClean="0"/>
              <a:t>1 June, 2021</a:t>
            </a:fld>
            <a:endParaRPr lang="en-GB" dirty="0"/>
          </a:p>
        </p:txBody>
      </p:sp>
      <p:sp>
        <p:nvSpPr>
          <p:cNvPr id="16" name="Espace réservé du texte 8">
            <a:extLst>
              <a:ext uri="{FF2B5EF4-FFF2-40B4-BE49-F238E27FC236}">
                <a16:creationId xmlns="" xmlns:a16="http://schemas.microsoft.com/office/drawing/2014/main" id="{E6E47F53-A22F-4C3B-A907-D28F75530F2B}"/>
              </a:ext>
            </a:extLst>
          </p:cNvPr>
          <p:cNvSpPr>
            <a:spLocks noGrp="1"/>
          </p:cNvSpPr>
          <p:nvPr>
            <p:ph type="body" sz="quarter" idx="12" hasCustomPrompt="1"/>
          </p:nvPr>
        </p:nvSpPr>
        <p:spPr>
          <a:xfrm>
            <a:off x="459133" y="4014515"/>
            <a:ext cx="2486309" cy="400110"/>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grpSp>
        <p:nvGrpSpPr>
          <p:cNvPr id="19" name="Groupe 18">
            <a:extLst>
              <a:ext uri="{FF2B5EF4-FFF2-40B4-BE49-F238E27FC236}">
                <a16:creationId xmlns="" xmlns:a16="http://schemas.microsoft.com/office/drawing/2014/main" id="{CF8058C4-507E-4D50-8CE6-68465C1D0E3D}"/>
              </a:ext>
            </a:extLst>
          </p:cNvPr>
          <p:cNvGrpSpPr/>
          <p:nvPr userDrawn="1"/>
        </p:nvGrpSpPr>
        <p:grpSpPr>
          <a:xfrm>
            <a:off x="594746" y="5417572"/>
            <a:ext cx="2763415" cy="696125"/>
            <a:chOff x="9048328" y="5406321"/>
            <a:chExt cx="2763414" cy="696125"/>
          </a:xfrm>
        </p:grpSpPr>
        <p:pic>
          <p:nvPicPr>
            <p:cNvPr id="20" name="Graphique 12">
              <a:extLst>
                <a:ext uri="{FF2B5EF4-FFF2-40B4-BE49-F238E27FC236}">
                  <a16:creationId xmlns="" xmlns:a16="http://schemas.microsoft.com/office/drawing/2014/main" id="{AFF99FF3-9BC2-459A-8705-BD99E0834E1B}"/>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9048328" y="5409219"/>
              <a:ext cx="756826" cy="693227"/>
            </a:xfrm>
            <a:prstGeom prst="rect">
              <a:avLst/>
            </a:prstGeom>
          </p:spPr>
        </p:pic>
        <p:pic>
          <p:nvPicPr>
            <p:cNvPr id="21" name="Image 20">
              <a:extLst>
                <a:ext uri="{FF2B5EF4-FFF2-40B4-BE49-F238E27FC236}">
                  <a16:creationId xmlns="" xmlns:a16="http://schemas.microsoft.com/office/drawing/2014/main" id="{DFCB8994-61E9-4607-96FC-9B9CEB5E9963}"/>
                </a:ext>
              </a:extLst>
            </p:cNvPr>
            <p:cNvPicPr>
              <a:picLocks noChangeAspect="1"/>
            </p:cNvPicPr>
            <p:nvPr userDrawn="1"/>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048418" y="5406321"/>
              <a:ext cx="1763324" cy="682953"/>
            </a:xfrm>
            <a:prstGeom prst="rect">
              <a:avLst/>
            </a:prstGeom>
          </p:spPr>
        </p:pic>
      </p:grpSp>
      <p:sp>
        <p:nvSpPr>
          <p:cNvPr id="14" name="Cadre 13">
            <a:extLst>
              <a:ext uri="{FF2B5EF4-FFF2-40B4-BE49-F238E27FC236}">
                <a16:creationId xmlns="" xmlns:a16="http://schemas.microsoft.com/office/drawing/2014/main" id="{5283D492-7053-433C-BBE7-4DB8490091E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1405459467"/>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17">
          <p15:clr>
            <a:srgbClr val="F26B43"/>
          </p15:clr>
        </p15:guide>
        <p15:guide id="5" orient="horz" pos="3906">
          <p15:clr>
            <a:srgbClr val="F26B43"/>
          </p15:clr>
        </p15:guide>
        <p15:guide id="6" pos="288">
          <p15:clr>
            <a:srgbClr val="F26B43"/>
          </p15:clr>
        </p15:guide>
        <p15:guide id="7" pos="357">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 columns_Dark Blue Bg with line">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3072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 xmlns:a16="http://schemas.microsoft.com/office/drawing/2014/main" id="{97A52EDD-AB3D-46B8-9552-5D0D13D5F36D}"/>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Content Placeholder 2">
            <a:extLst>
              <a:ext uri="{FF2B5EF4-FFF2-40B4-BE49-F238E27FC236}">
                <a16:creationId xmlns="" xmlns:a16="http://schemas.microsoft.com/office/drawing/2014/main" id="{8768F86D-E142-4E52-9D2E-634CC9C1576C}"/>
              </a:ext>
            </a:extLst>
          </p:cNvPr>
          <p:cNvSpPr>
            <a:spLocks noGrp="1"/>
          </p:cNvSpPr>
          <p:nvPr>
            <p:ph idx="15"/>
          </p:nvPr>
        </p:nvSpPr>
        <p:spPr>
          <a:xfrm>
            <a:off x="4279091" y="1808820"/>
            <a:ext cx="3633820"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Content Placeholder 2">
            <a:extLst>
              <a:ext uri="{FF2B5EF4-FFF2-40B4-BE49-F238E27FC236}">
                <a16:creationId xmlns="" xmlns:a16="http://schemas.microsoft.com/office/drawing/2014/main" id="{0768956C-096A-4710-B05A-BFA418BB4758}"/>
              </a:ext>
            </a:extLst>
          </p:cNvPr>
          <p:cNvSpPr>
            <a:spLocks noGrp="1"/>
          </p:cNvSpPr>
          <p:nvPr>
            <p:ph idx="16"/>
          </p:nvPr>
        </p:nvSpPr>
        <p:spPr>
          <a:xfrm>
            <a:off x="8153369" y="1808820"/>
            <a:ext cx="3633820"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4" name="Graphique 8">
            <a:extLst>
              <a:ext uri="{FF2B5EF4-FFF2-40B4-BE49-F238E27FC236}">
                <a16:creationId xmlns="" xmlns:a16="http://schemas.microsoft.com/office/drawing/2014/main" id="{F0A4DBDF-9DE1-4159-B9A5-0F036DC8A42F}"/>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 xmlns:a16="http://schemas.microsoft.com/office/drawing/2014/main" id="{1480B72C-9876-453C-9F2F-0AE2DB43A878}"/>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6" name="Espace réservé du numéro de diapositive 2">
            <a:extLst>
              <a:ext uri="{FF2B5EF4-FFF2-40B4-BE49-F238E27FC236}">
                <a16:creationId xmlns="" xmlns:a16="http://schemas.microsoft.com/office/drawing/2014/main" id="{1B7C54F0-393D-414A-AB4A-9C8661035903}"/>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 xmlns:a16="http://schemas.microsoft.com/office/drawing/2014/main" id="{053CAEAD-747A-422E-A5A4-8DCFAFD21E8D}"/>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12" name="Text Placeholder 8">
            <a:extLst>
              <a:ext uri="{FF2B5EF4-FFF2-40B4-BE49-F238E27FC236}">
                <a16:creationId xmlns="" xmlns:a16="http://schemas.microsoft.com/office/drawing/2014/main" id="{C789CF81-246C-4814-B82F-ECB801F4C802}"/>
              </a:ext>
            </a:extLst>
          </p:cNvPr>
          <p:cNvSpPr>
            <a:spLocks noGrp="1"/>
          </p:cNvSpPr>
          <p:nvPr>
            <p:ph type="body" sz="quarter" idx="17"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cxnSp>
        <p:nvCxnSpPr>
          <p:cNvPr id="13" name="Straight Connector 35">
            <a:extLst>
              <a:ext uri="{FF2B5EF4-FFF2-40B4-BE49-F238E27FC236}">
                <a16:creationId xmlns="" xmlns:a16="http://schemas.microsoft.com/office/drawing/2014/main" id="{38BA5899-CDBB-42D8-BFCD-64F5857EFC65}"/>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35">
            <a:extLst>
              <a:ext uri="{FF2B5EF4-FFF2-40B4-BE49-F238E27FC236}">
                <a16:creationId xmlns="" xmlns:a16="http://schemas.microsoft.com/office/drawing/2014/main" id="{0319CC48-B0CA-4682-86EB-D878921F8F3B}"/>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Cadre 17">
            <a:extLst>
              <a:ext uri="{FF2B5EF4-FFF2-40B4-BE49-F238E27FC236}">
                <a16:creationId xmlns="" xmlns:a16="http://schemas.microsoft.com/office/drawing/2014/main" id="{EB3C9E83-59DE-4031-99F8-8E589A475E7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9" name="Text Placeholder 5">
            <a:extLst>
              <a:ext uri="{FF2B5EF4-FFF2-40B4-BE49-F238E27FC236}">
                <a16:creationId xmlns="" xmlns:a16="http://schemas.microsoft.com/office/drawing/2014/main" id="{68207C00-928F-496F-B7C6-9171CBC214C4}"/>
              </a:ext>
            </a:extLst>
          </p:cNvPr>
          <p:cNvSpPr>
            <a:spLocks noGrp="1"/>
          </p:cNvSpPr>
          <p:nvPr>
            <p:ph type="body" sz="quarter" idx="18" hasCustomPrompt="1"/>
          </p:nvPr>
        </p:nvSpPr>
        <p:spPr>
          <a:xfrm>
            <a:off x="485777" y="1368598"/>
            <a:ext cx="2311064"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1488701452"/>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columns_Dark Blue Bg ">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3175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6" name="Titre 5">
            <a:extLst>
              <a:ext uri="{FF2B5EF4-FFF2-40B4-BE49-F238E27FC236}">
                <a16:creationId xmlns="" xmlns:a16="http://schemas.microsoft.com/office/drawing/2014/main" id="{826B9503-2AC4-450D-A0D4-5019A3085BE9}"/>
              </a:ext>
            </a:extLst>
          </p:cNvPr>
          <p:cNvSpPr>
            <a:spLocks noGrp="1"/>
          </p:cNvSpPr>
          <p:nvPr>
            <p:ph type="title"/>
          </p:nvPr>
        </p:nvSpPr>
        <p:spPr>
          <a:xfrm>
            <a:off x="404787" y="382818"/>
            <a:ext cx="11382428" cy="480131"/>
          </a:xfrm>
        </p:spPr>
        <p:txBody>
          <a:bodyPr/>
          <a:lstStyle>
            <a:lvl1pPr>
              <a:defRPr>
                <a:solidFill>
                  <a:schemeClr val="bg1"/>
                </a:solidFill>
              </a:defRPr>
            </a:lvl1pPr>
          </a:lstStyle>
          <a:p>
            <a:r>
              <a:rPr lang="fr-FR" dirty="0"/>
              <a:t>Modifiez le style du titre</a:t>
            </a:r>
          </a:p>
        </p:txBody>
      </p:sp>
      <p:sp>
        <p:nvSpPr>
          <p:cNvPr id="14" name="Text Placeholder 8">
            <a:extLst>
              <a:ext uri="{FF2B5EF4-FFF2-40B4-BE49-F238E27FC236}">
                <a16:creationId xmlns="" xmlns:a16="http://schemas.microsoft.com/office/drawing/2014/main" id="{20B967EF-526B-42DF-870F-C27D85C3749D}"/>
              </a:ext>
            </a:extLst>
          </p:cNvPr>
          <p:cNvSpPr>
            <a:spLocks noGrp="1"/>
          </p:cNvSpPr>
          <p:nvPr>
            <p:ph type="body" sz="quarter" idx="18"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5" name="Content Placeholder 2">
            <a:extLst>
              <a:ext uri="{FF2B5EF4-FFF2-40B4-BE49-F238E27FC236}">
                <a16:creationId xmlns="" xmlns:a16="http://schemas.microsoft.com/office/drawing/2014/main" id="{A2E8BB07-B67E-46A3-983C-459CF2A9231C}"/>
              </a:ext>
            </a:extLst>
          </p:cNvPr>
          <p:cNvSpPr>
            <a:spLocks noGrp="1"/>
          </p:cNvSpPr>
          <p:nvPr>
            <p:ph idx="19"/>
          </p:nvPr>
        </p:nvSpPr>
        <p:spPr>
          <a:xfrm>
            <a:off x="404785" y="1808820"/>
            <a:ext cx="2667155"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0" name="Content Placeholder 2">
            <a:extLst>
              <a:ext uri="{FF2B5EF4-FFF2-40B4-BE49-F238E27FC236}">
                <a16:creationId xmlns="" xmlns:a16="http://schemas.microsoft.com/office/drawing/2014/main" id="{904DA21D-F627-4FE5-9AB1-E7433AA0327D}"/>
              </a:ext>
            </a:extLst>
          </p:cNvPr>
          <p:cNvSpPr>
            <a:spLocks noGrp="1"/>
          </p:cNvSpPr>
          <p:nvPr>
            <p:ph idx="20"/>
          </p:nvPr>
        </p:nvSpPr>
        <p:spPr>
          <a:xfrm>
            <a:off x="3309877" y="1808820"/>
            <a:ext cx="2667155"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1" name="Content Placeholder 2">
            <a:extLst>
              <a:ext uri="{FF2B5EF4-FFF2-40B4-BE49-F238E27FC236}">
                <a16:creationId xmlns="" xmlns:a16="http://schemas.microsoft.com/office/drawing/2014/main" id="{98957F28-66B5-4ECC-AA41-7CCADEDEAC7F}"/>
              </a:ext>
            </a:extLst>
          </p:cNvPr>
          <p:cNvSpPr>
            <a:spLocks noGrp="1"/>
          </p:cNvSpPr>
          <p:nvPr>
            <p:ph idx="21"/>
          </p:nvPr>
        </p:nvSpPr>
        <p:spPr>
          <a:xfrm>
            <a:off x="6214969" y="1808820"/>
            <a:ext cx="2667155"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2" name="Content Placeholder 2">
            <a:extLst>
              <a:ext uri="{FF2B5EF4-FFF2-40B4-BE49-F238E27FC236}">
                <a16:creationId xmlns="" xmlns:a16="http://schemas.microsoft.com/office/drawing/2014/main" id="{3F65E827-F95D-4C8F-84F2-47397F0206A3}"/>
              </a:ext>
            </a:extLst>
          </p:cNvPr>
          <p:cNvSpPr>
            <a:spLocks noGrp="1"/>
          </p:cNvSpPr>
          <p:nvPr>
            <p:ph idx="22"/>
          </p:nvPr>
        </p:nvSpPr>
        <p:spPr>
          <a:xfrm>
            <a:off x="9120060" y="1808820"/>
            <a:ext cx="2667155"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3" name="Espace réservé du pied de page 4">
            <a:extLst>
              <a:ext uri="{FF2B5EF4-FFF2-40B4-BE49-F238E27FC236}">
                <a16:creationId xmlns="" xmlns:a16="http://schemas.microsoft.com/office/drawing/2014/main" id="{A3E362D2-078D-4128-B488-B68D1D625498}"/>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24" name="Cadre 23">
            <a:extLst>
              <a:ext uri="{FF2B5EF4-FFF2-40B4-BE49-F238E27FC236}">
                <a16:creationId xmlns="" xmlns:a16="http://schemas.microsoft.com/office/drawing/2014/main" id="{8099771D-F956-4DB9-B4F7-7E761C11A3B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25" name="Text Placeholder 5">
            <a:extLst>
              <a:ext uri="{FF2B5EF4-FFF2-40B4-BE49-F238E27FC236}">
                <a16:creationId xmlns="" xmlns:a16="http://schemas.microsoft.com/office/drawing/2014/main" id="{581BF1F8-6CC9-494D-8602-9E9AB8CE19EC}"/>
              </a:ext>
            </a:extLst>
          </p:cNvPr>
          <p:cNvSpPr>
            <a:spLocks noGrp="1"/>
          </p:cNvSpPr>
          <p:nvPr>
            <p:ph type="body" sz="quarter" idx="15" hasCustomPrompt="1"/>
          </p:nvPr>
        </p:nvSpPr>
        <p:spPr>
          <a:xfrm>
            <a:off x="485777" y="1368598"/>
            <a:ext cx="2311064"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2178074349"/>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columns_Dark Blue Bg with line">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3277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6" name="Titre 5">
            <a:extLst>
              <a:ext uri="{FF2B5EF4-FFF2-40B4-BE49-F238E27FC236}">
                <a16:creationId xmlns="" xmlns:a16="http://schemas.microsoft.com/office/drawing/2014/main" id="{826B9503-2AC4-450D-A0D4-5019A3085BE9}"/>
              </a:ext>
            </a:extLst>
          </p:cNvPr>
          <p:cNvSpPr>
            <a:spLocks noGrp="1"/>
          </p:cNvSpPr>
          <p:nvPr>
            <p:ph type="title"/>
          </p:nvPr>
        </p:nvSpPr>
        <p:spPr>
          <a:xfrm>
            <a:off x="404787" y="382818"/>
            <a:ext cx="11382428" cy="480131"/>
          </a:xfrm>
        </p:spPr>
        <p:txBody>
          <a:bodyPr/>
          <a:lstStyle>
            <a:lvl1pPr>
              <a:defRPr>
                <a:solidFill>
                  <a:schemeClr val="bg1"/>
                </a:solidFill>
              </a:defRPr>
            </a:lvl1pPr>
          </a:lstStyle>
          <a:p>
            <a:r>
              <a:rPr lang="fr-FR"/>
              <a:t>Modifiez le style du titre</a:t>
            </a:r>
          </a:p>
        </p:txBody>
      </p:sp>
      <p:sp>
        <p:nvSpPr>
          <p:cNvPr id="14" name="Text Placeholder 8">
            <a:extLst>
              <a:ext uri="{FF2B5EF4-FFF2-40B4-BE49-F238E27FC236}">
                <a16:creationId xmlns="" xmlns:a16="http://schemas.microsoft.com/office/drawing/2014/main" id="{20B967EF-526B-42DF-870F-C27D85C3749D}"/>
              </a:ext>
            </a:extLst>
          </p:cNvPr>
          <p:cNvSpPr>
            <a:spLocks noGrp="1"/>
          </p:cNvSpPr>
          <p:nvPr>
            <p:ph type="body" sz="quarter" idx="18"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cxnSp>
        <p:nvCxnSpPr>
          <p:cNvPr id="16" name="Straight Connector 35">
            <a:extLst>
              <a:ext uri="{FF2B5EF4-FFF2-40B4-BE49-F238E27FC236}">
                <a16:creationId xmlns=""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 xmlns:a16="http://schemas.microsoft.com/office/drawing/2014/main" id="{F1570288-B026-49B2-AE34-8E27B6EB2D8D}"/>
              </a:ext>
            </a:extLst>
          </p:cNvPr>
          <p:cNvCxnSpPr>
            <a:cxnSpLocks/>
          </p:cNvCxnSpPr>
          <p:nvPr userDrawn="1"/>
        </p:nvCxnSpPr>
        <p:spPr>
          <a:xfrm flipV="1">
            <a:off x="6095987"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 xmlns:a16="http://schemas.microsoft.com/office/drawing/2014/main" id="{0B87A726-5D45-49B7-B6E4-02D113462CA8}"/>
              </a:ext>
            </a:extLst>
          </p:cNvPr>
          <p:cNvSpPr>
            <a:spLocks noGrp="1"/>
          </p:cNvSpPr>
          <p:nvPr>
            <p:ph idx="19"/>
          </p:nvPr>
        </p:nvSpPr>
        <p:spPr>
          <a:xfrm>
            <a:off x="404785" y="1808820"/>
            <a:ext cx="2667155"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0" name="Content Placeholder 2">
            <a:extLst>
              <a:ext uri="{FF2B5EF4-FFF2-40B4-BE49-F238E27FC236}">
                <a16:creationId xmlns="" xmlns:a16="http://schemas.microsoft.com/office/drawing/2014/main" id="{48469EBA-FCE4-409D-99AD-B18807B78960}"/>
              </a:ext>
            </a:extLst>
          </p:cNvPr>
          <p:cNvSpPr>
            <a:spLocks noGrp="1"/>
          </p:cNvSpPr>
          <p:nvPr>
            <p:ph idx="20"/>
          </p:nvPr>
        </p:nvSpPr>
        <p:spPr>
          <a:xfrm>
            <a:off x="3309877" y="1808820"/>
            <a:ext cx="2667155"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1" name="Content Placeholder 2">
            <a:extLst>
              <a:ext uri="{FF2B5EF4-FFF2-40B4-BE49-F238E27FC236}">
                <a16:creationId xmlns="" xmlns:a16="http://schemas.microsoft.com/office/drawing/2014/main" id="{E5B593F1-F213-4F09-9902-DFB955D2770C}"/>
              </a:ext>
            </a:extLst>
          </p:cNvPr>
          <p:cNvSpPr>
            <a:spLocks noGrp="1"/>
          </p:cNvSpPr>
          <p:nvPr>
            <p:ph idx="21"/>
          </p:nvPr>
        </p:nvSpPr>
        <p:spPr>
          <a:xfrm>
            <a:off x="6214969" y="1808820"/>
            <a:ext cx="2667155"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2" name="Content Placeholder 2">
            <a:extLst>
              <a:ext uri="{FF2B5EF4-FFF2-40B4-BE49-F238E27FC236}">
                <a16:creationId xmlns="" xmlns:a16="http://schemas.microsoft.com/office/drawing/2014/main" id="{7CE1EB90-82E9-4FC8-B6D3-007BF2FBE500}"/>
              </a:ext>
            </a:extLst>
          </p:cNvPr>
          <p:cNvSpPr>
            <a:spLocks noGrp="1"/>
          </p:cNvSpPr>
          <p:nvPr>
            <p:ph idx="22"/>
          </p:nvPr>
        </p:nvSpPr>
        <p:spPr>
          <a:xfrm>
            <a:off x="9120060" y="1808820"/>
            <a:ext cx="2667155"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3" name="Espace réservé du pied de page 4">
            <a:extLst>
              <a:ext uri="{FF2B5EF4-FFF2-40B4-BE49-F238E27FC236}">
                <a16:creationId xmlns="" xmlns:a16="http://schemas.microsoft.com/office/drawing/2014/main" id="{5A248F93-3019-4CAF-B706-E2441D4F541A}"/>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24" name="Cadre 23">
            <a:extLst>
              <a:ext uri="{FF2B5EF4-FFF2-40B4-BE49-F238E27FC236}">
                <a16:creationId xmlns="" xmlns:a16="http://schemas.microsoft.com/office/drawing/2014/main" id="{325EBEA5-1389-448B-8CAE-B7B85188084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25" name="Text Placeholder 5">
            <a:extLst>
              <a:ext uri="{FF2B5EF4-FFF2-40B4-BE49-F238E27FC236}">
                <a16:creationId xmlns="" xmlns:a16="http://schemas.microsoft.com/office/drawing/2014/main" id="{588D9899-BB37-4FE9-A385-9495B967978B}"/>
              </a:ext>
            </a:extLst>
          </p:cNvPr>
          <p:cNvSpPr>
            <a:spLocks noGrp="1"/>
          </p:cNvSpPr>
          <p:nvPr>
            <p:ph type="body" sz="quarter" idx="15" hasCustomPrompt="1"/>
          </p:nvPr>
        </p:nvSpPr>
        <p:spPr>
          <a:xfrm>
            <a:off x="485777" y="1368598"/>
            <a:ext cx="2311064"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363502880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Empty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3380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 xmlns:a16="http://schemas.microsoft.com/office/drawing/2014/main" id="{7D382778-4BBE-4E08-86E4-7B7315AC1A61}"/>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 xmlns:a16="http://schemas.microsoft.com/office/drawing/2014/main" id="{BA150D9F-19CF-41D5-863B-7F91F1AB7D3B}"/>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6" name="Espace réservé du numéro de diapositive 2">
            <a:extLst>
              <a:ext uri="{FF2B5EF4-FFF2-40B4-BE49-F238E27FC236}">
                <a16:creationId xmlns="" xmlns:a16="http://schemas.microsoft.com/office/drawing/2014/main" id="{31F9D6FB-8DB3-4379-851A-D7F19062A2E8}"/>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 xmlns:a16="http://schemas.microsoft.com/office/drawing/2014/main" id="{ADCF342B-275C-4A27-A66D-2820075198A9}"/>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10" name="Text Placeholder 8">
            <a:extLst>
              <a:ext uri="{FF2B5EF4-FFF2-40B4-BE49-F238E27FC236}">
                <a16:creationId xmlns="" xmlns:a16="http://schemas.microsoft.com/office/drawing/2014/main" id="{D47377B4-5609-49EE-8F95-1C8A59DF904C}"/>
              </a:ext>
            </a:extLst>
          </p:cNvPr>
          <p:cNvSpPr>
            <a:spLocks noGrp="1"/>
          </p:cNvSpPr>
          <p:nvPr>
            <p:ph type="body" sz="quarter" idx="17"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1" name="Cadre 10">
            <a:extLst>
              <a:ext uri="{FF2B5EF4-FFF2-40B4-BE49-F238E27FC236}">
                <a16:creationId xmlns="" xmlns:a16="http://schemas.microsoft.com/office/drawing/2014/main" id="{77A1E76D-CD0A-45A9-B7A0-29F80C335450}"/>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3" name="Text Placeholder 5">
            <a:extLst>
              <a:ext uri="{FF2B5EF4-FFF2-40B4-BE49-F238E27FC236}">
                <a16:creationId xmlns="" xmlns:a16="http://schemas.microsoft.com/office/drawing/2014/main" id="{25A51E10-43D8-4454-9A7D-4CCEC4EE6933}"/>
              </a:ext>
            </a:extLst>
          </p:cNvPr>
          <p:cNvSpPr>
            <a:spLocks noGrp="1"/>
          </p:cNvSpPr>
          <p:nvPr>
            <p:ph type="body" sz="quarter" idx="15" hasCustomPrompt="1"/>
          </p:nvPr>
        </p:nvSpPr>
        <p:spPr>
          <a:xfrm>
            <a:off x="485777" y="1368598"/>
            <a:ext cx="2311064" cy="353943"/>
          </a:xfrm>
          <a:solidFill>
            <a:schemeClr val="bg1"/>
          </a:solidFill>
        </p:spPr>
        <p:txBody>
          <a:bodyPr wrap="none" lIns="72000" rIns="72000" bIns="0">
            <a:spAutoFit/>
          </a:bodyPr>
          <a:lstStyle>
            <a:lvl1pPr marL="0" indent="0">
              <a:buNone/>
              <a:defRPr sz="2000">
                <a:solidFill>
                  <a:schemeClr val="bg2"/>
                </a:solidFill>
              </a:defRPr>
            </a:lvl1pPr>
          </a:lstStyle>
          <a:p>
            <a:pPr lvl="0"/>
            <a:r>
              <a:rPr lang="en-GB" dirty="0"/>
              <a:t>Subtitle of the slide</a:t>
            </a:r>
          </a:p>
        </p:txBody>
      </p:sp>
    </p:spTree>
    <p:extLst>
      <p:ext uri="{BB962C8B-B14F-4D97-AF65-F5344CB8AC3E}">
        <p14:creationId xmlns:p14="http://schemas.microsoft.com/office/powerpoint/2010/main" val="4142103200"/>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ent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3482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63" indent="-314317">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2" name="Graphique 8">
            <a:extLst>
              <a:ext uri="{FF2B5EF4-FFF2-40B4-BE49-F238E27FC236}">
                <a16:creationId xmlns="" xmlns:a16="http://schemas.microsoft.com/office/drawing/2014/main" id="{3E2F2A02-19F4-4543-A149-7BA6112B4EB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 xmlns:a16="http://schemas.microsoft.com/office/drawing/2014/main" id="{3A83716A-3280-4F1F-A538-84B68BE706CD}"/>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6" name="Espace réservé du numéro de diapositive 2">
            <a:extLst>
              <a:ext uri="{FF2B5EF4-FFF2-40B4-BE49-F238E27FC236}">
                <a16:creationId xmlns="" xmlns:a16="http://schemas.microsoft.com/office/drawing/2014/main" id="{EA13E63A-DB9A-4943-94F5-7D1662AF82ED}"/>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 xmlns:a16="http://schemas.microsoft.com/office/drawing/2014/main" id="{AF25B436-5E52-4A56-8F65-3680B6E8DD46}"/>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11" name="Text Placeholder 8">
            <a:extLst>
              <a:ext uri="{FF2B5EF4-FFF2-40B4-BE49-F238E27FC236}">
                <a16:creationId xmlns="" xmlns:a16="http://schemas.microsoft.com/office/drawing/2014/main" id="{121403F2-4414-4234-BC39-C68A3C040066}"/>
              </a:ext>
            </a:extLst>
          </p:cNvPr>
          <p:cNvSpPr>
            <a:spLocks noGrp="1"/>
          </p:cNvSpPr>
          <p:nvPr>
            <p:ph type="body" sz="quarter" idx="17"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3" name="Cadre 12">
            <a:extLst>
              <a:ext uri="{FF2B5EF4-FFF2-40B4-BE49-F238E27FC236}">
                <a16:creationId xmlns="" xmlns:a16="http://schemas.microsoft.com/office/drawing/2014/main" id="{7C4457B5-A8C3-46A7-868D-52171EF747E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4" name="Text Placeholder 5">
            <a:extLst>
              <a:ext uri="{FF2B5EF4-FFF2-40B4-BE49-F238E27FC236}">
                <a16:creationId xmlns="" xmlns:a16="http://schemas.microsoft.com/office/drawing/2014/main" id="{EBB2D13E-460C-4484-956A-2E4184DC013A}"/>
              </a:ext>
            </a:extLst>
          </p:cNvPr>
          <p:cNvSpPr>
            <a:spLocks noGrp="1"/>
          </p:cNvSpPr>
          <p:nvPr>
            <p:ph type="body" sz="quarter" idx="15" hasCustomPrompt="1"/>
          </p:nvPr>
        </p:nvSpPr>
        <p:spPr>
          <a:xfrm>
            <a:off x="485777" y="1368598"/>
            <a:ext cx="2311064" cy="353943"/>
          </a:xfrm>
          <a:solidFill>
            <a:schemeClr val="bg1"/>
          </a:solidFill>
        </p:spPr>
        <p:txBody>
          <a:bodyPr wrap="none" lIns="72000" rIns="72000" bIns="0">
            <a:spAutoFit/>
          </a:bodyPr>
          <a:lstStyle>
            <a:lvl1pPr marL="0" indent="0">
              <a:buNone/>
              <a:defRPr sz="2000">
                <a:solidFill>
                  <a:schemeClr val="bg2"/>
                </a:solidFill>
              </a:defRPr>
            </a:lvl1pPr>
          </a:lstStyle>
          <a:p>
            <a:pPr lvl="0"/>
            <a:r>
              <a:rPr lang="en-GB" dirty="0"/>
              <a:t>Subtitle of the slide</a:t>
            </a:r>
          </a:p>
        </p:txBody>
      </p:sp>
    </p:spTree>
    <p:extLst>
      <p:ext uri="{BB962C8B-B14F-4D97-AF65-F5344CB8AC3E}">
        <p14:creationId xmlns:p14="http://schemas.microsoft.com/office/powerpoint/2010/main" val="345596644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3584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 xmlns:a16="http://schemas.microsoft.com/office/drawing/2014/main" id="{1703231E-4063-4D72-A4F3-5BF19050C303}"/>
              </a:ext>
            </a:extLst>
          </p:cNvPr>
          <p:cNvSpPr>
            <a:spLocks noGrp="1"/>
          </p:cNvSpPr>
          <p:nvPr>
            <p:ph idx="1"/>
          </p:nvPr>
        </p:nvSpPr>
        <p:spPr>
          <a:xfrm>
            <a:off x="404785" y="1808820"/>
            <a:ext cx="5511195"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0" name="Content Placeholder 2">
            <a:extLst>
              <a:ext uri="{FF2B5EF4-FFF2-40B4-BE49-F238E27FC236}">
                <a16:creationId xmlns="" xmlns:a16="http://schemas.microsoft.com/office/drawing/2014/main" id="{58EBDB8A-A132-411F-B6B9-59DC085B79E1}"/>
              </a:ext>
            </a:extLst>
          </p:cNvPr>
          <p:cNvSpPr>
            <a:spLocks noGrp="1"/>
          </p:cNvSpPr>
          <p:nvPr>
            <p:ph idx="15"/>
          </p:nvPr>
        </p:nvSpPr>
        <p:spPr>
          <a:xfrm>
            <a:off x="6276021" y="1808820"/>
            <a:ext cx="5511195"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3" name="Graphique 8">
            <a:extLst>
              <a:ext uri="{FF2B5EF4-FFF2-40B4-BE49-F238E27FC236}">
                <a16:creationId xmlns="" xmlns:a16="http://schemas.microsoft.com/office/drawing/2014/main" id="{FAB72C51-19EB-42BF-84AF-F648EA3B2BB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 xmlns:a16="http://schemas.microsoft.com/office/drawing/2014/main" id="{7E11A5F4-9100-441C-8387-740981956A17}"/>
              </a:ext>
            </a:extLst>
          </p:cNvPr>
          <p:cNvSpPr>
            <a:spLocks noGrp="1"/>
          </p:cNvSpPr>
          <p:nvPr>
            <p:ph type="title"/>
          </p:nvPr>
        </p:nvSpPr>
        <p:spPr/>
        <p:txBody>
          <a:bodyPr/>
          <a:lstStyle>
            <a:lvl1pPr>
              <a:defRPr>
                <a:solidFill>
                  <a:schemeClr val="bg1"/>
                </a:solidFill>
              </a:defRPr>
            </a:lvl1pPr>
          </a:lstStyle>
          <a:p>
            <a:r>
              <a:rPr lang="fr-FR" dirty="0"/>
              <a:t>Modifiez le style du titre</a:t>
            </a:r>
          </a:p>
        </p:txBody>
      </p:sp>
      <p:sp>
        <p:nvSpPr>
          <p:cNvPr id="19" name="Espace réservé du numéro de diapositive 2">
            <a:extLst>
              <a:ext uri="{FF2B5EF4-FFF2-40B4-BE49-F238E27FC236}">
                <a16:creationId xmlns="" xmlns:a16="http://schemas.microsoft.com/office/drawing/2014/main" id="{13763D44-1A8C-41DD-9E5B-CB819BE4C5DF}"/>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 xmlns:a16="http://schemas.microsoft.com/office/drawing/2014/main" id="{3B60D1F3-5624-4887-AC07-8B788D01CBD8}"/>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12" name="Text Placeholder 8">
            <a:extLst>
              <a:ext uri="{FF2B5EF4-FFF2-40B4-BE49-F238E27FC236}">
                <a16:creationId xmlns="" xmlns:a16="http://schemas.microsoft.com/office/drawing/2014/main" id="{76E829D9-0666-4D5B-9896-28C1CEC4B7EB}"/>
              </a:ext>
            </a:extLst>
          </p:cNvPr>
          <p:cNvSpPr>
            <a:spLocks noGrp="1"/>
          </p:cNvSpPr>
          <p:nvPr>
            <p:ph type="body" sz="quarter" idx="17"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4" name="Cadre 13">
            <a:extLst>
              <a:ext uri="{FF2B5EF4-FFF2-40B4-BE49-F238E27FC236}">
                <a16:creationId xmlns="" xmlns:a16="http://schemas.microsoft.com/office/drawing/2014/main" id="{5ABA2AAA-2D64-4286-AA8D-E8C4B33EF19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5" name="Text Placeholder 5">
            <a:extLst>
              <a:ext uri="{FF2B5EF4-FFF2-40B4-BE49-F238E27FC236}">
                <a16:creationId xmlns="" xmlns:a16="http://schemas.microsoft.com/office/drawing/2014/main" id="{E91D8FF7-186F-4A83-B25D-BE2CF23F6B73}"/>
              </a:ext>
            </a:extLst>
          </p:cNvPr>
          <p:cNvSpPr>
            <a:spLocks noGrp="1"/>
          </p:cNvSpPr>
          <p:nvPr>
            <p:ph type="body" sz="quarter" idx="18" hasCustomPrompt="1"/>
          </p:nvPr>
        </p:nvSpPr>
        <p:spPr>
          <a:xfrm>
            <a:off x="485777" y="1368598"/>
            <a:ext cx="2311064" cy="353943"/>
          </a:xfrm>
          <a:solidFill>
            <a:schemeClr val="bg1"/>
          </a:solidFill>
        </p:spPr>
        <p:txBody>
          <a:bodyPr wrap="none" lIns="72000" rIns="72000" bIns="0">
            <a:spAutoFit/>
          </a:bodyPr>
          <a:lstStyle>
            <a:lvl1pPr marL="0" indent="0">
              <a:buNone/>
              <a:defRPr sz="2000">
                <a:solidFill>
                  <a:schemeClr val="bg2"/>
                </a:solidFill>
              </a:defRPr>
            </a:lvl1pPr>
          </a:lstStyle>
          <a:p>
            <a:pPr lvl="0"/>
            <a:r>
              <a:rPr lang="en-GB" dirty="0"/>
              <a:t>Subtitle of the slide</a:t>
            </a:r>
          </a:p>
        </p:txBody>
      </p:sp>
    </p:spTree>
    <p:extLst>
      <p:ext uri="{BB962C8B-B14F-4D97-AF65-F5344CB8AC3E}">
        <p14:creationId xmlns:p14="http://schemas.microsoft.com/office/powerpoint/2010/main" val="286401064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 columns_Blue Bg with line">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3687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 xmlns:a16="http://schemas.microsoft.com/office/drawing/2014/main" id="{1703231E-4063-4D72-A4F3-5BF19050C303}"/>
              </a:ext>
            </a:extLst>
          </p:cNvPr>
          <p:cNvSpPr>
            <a:spLocks noGrp="1"/>
          </p:cNvSpPr>
          <p:nvPr>
            <p:ph idx="1"/>
          </p:nvPr>
        </p:nvSpPr>
        <p:spPr>
          <a:xfrm>
            <a:off x="404785" y="1808820"/>
            <a:ext cx="5511195"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0" name="Content Placeholder 2">
            <a:extLst>
              <a:ext uri="{FF2B5EF4-FFF2-40B4-BE49-F238E27FC236}">
                <a16:creationId xmlns="" xmlns:a16="http://schemas.microsoft.com/office/drawing/2014/main" id="{58EBDB8A-A132-411F-B6B9-59DC085B79E1}"/>
              </a:ext>
            </a:extLst>
          </p:cNvPr>
          <p:cNvSpPr>
            <a:spLocks noGrp="1"/>
          </p:cNvSpPr>
          <p:nvPr>
            <p:ph idx="15"/>
          </p:nvPr>
        </p:nvSpPr>
        <p:spPr>
          <a:xfrm>
            <a:off x="6276021" y="1808820"/>
            <a:ext cx="5511195"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3" name="Graphique 8">
            <a:extLst>
              <a:ext uri="{FF2B5EF4-FFF2-40B4-BE49-F238E27FC236}">
                <a16:creationId xmlns="" xmlns:a16="http://schemas.microsoft.com/office/drawing/2014/main" id="{FAB72C51-19EB-42BF-84AF-F648EA3B2BB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 xmlns:a16="http://schemas.microsoft.com/office/drawing/2014/main" id="{7E11A5F4-9100-441C-8387-740981956A17}"/>
              </a:ext>
            </a:extLst>
          </p:cNvPr>
          <p:cNvSpPr>
            <a:spLocks noGrp="1"/>
          </p:cNvSpPr>
          <p:nvPr>
            <p:ph type="title"/>
          </p:nvPr>
        </p:nvSpPr>
        <p:spPr/>
        <p:txBody>
          <a:bodyPr/>
          <a:lstStyle>
            <a:lvl1pPr>
              <a:defRPr>
                <a:solidFill>
                  <a:schemeClr val="bg1"/>
                </a:solidFill>
              </a:defRPr>
            </a:lvl1pPr>
          </a:lstStyle>
          <a:p>
            <a:r>
              <a:rPr lang="fr-FR" dirty="0"/>
              <a:t>Modifiez le style du titre</a:t>
            </a:r>
          </a:p>
        </p:txBody>
      </p:sp>
      <p:sp>
        <p:nvSpPr>
          <p:cNvPr id="19" name="Espace réservé du numéro de diapositive 2">
            <a:extLst>
              <a:ext uri="{FF2B5EF4-FFF2-40B4-BE49-F238E27FC236}">
                <a16:creationId xmlns="" xmlns:a16="http://schemas.microsoft.com/office/drawing/2014/main" id="{13763D44-1A8C-41DD-9E5B-CB819BE4C5DF}"/>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 xmlns:a16="http://schemas.microsoft.com/office/drawing/2014/main" id="{3B60D1F3-5624-4887-AC07-8B788D01CBD8}"/>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12" name="Text Placeholder 8">
            <a:extLst>
              <a:ext uri="{FF2B5EF4-FFF2-40B4-BE49-F238E27FC236}">
                <a16:creationId xmlns="" xmlns:a16="http://schemas.microsoft.com/office/drawing/2014/main" id="{76E829D9-0666-4D5B-9896-28C1CEC4B7EB}"/>
              </a:ext>
            </a:extLst>
          </p:cNvPr>
          <p:cNvSpPr>
            <a:spLocks noGrp="1"/>
          </p:cNvSpPr>
          <p:nvPr>
            <p:ph type="body" sz="quarter" idx="17"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cxnSp>
        <p:nvCxnSpPr>
          <p:cNvPr id="14" name="Straight Connector 35">
            <a:extLst>
              <a:ext uri="{FF2B5EF4-FFF2-40B4-BE49-F238E27FC236}">
                <a16:creationId xmlns="" xmlns:a16="http://schemas.microsoft.com/office/drawing/2014/main" id="{5E3D423D-34E1-4BDE-8374-98A2C452EFBE}"/>
              </a:ext>
            </a:extLst>
          </p:cNvPr>
          <p:cNvCxnSpPr>
            <a:cxnSpLocks/>
          </p:cNvCxnSpPr>
          <p:nvPr userDrawn="1"/>
        </p:nvCxnSpPr>
        <p:spPr>
          <a:xfrm flipV="1">
            <a:off x="60959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Cadre 14">
            <a:extLst>
              <a:ext uri="{FF2B5EF4-FFF2-40B4-BE49-F238E27FC236}">
                <a16:creationId xmlns="" xmlns:a16="http://schemas.microsoft.com/office/drawing/2014/main" id="{A05C525A-2558-46E8-80B5-9413899901D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6" name="Text Placeholder 5">
            <a:extLst>
              <a:ext uri="{FF2B5EF4-FFF2-40B4-BE49-F238E27FC236}">
                <a16:creationId xmlns="" xmlns:a16="http://schemas.microsoft.com/office/drawing/2014/main" id="{8EC52CDF-D466-4846-9EB9-A47E3FF52F9D}"/>
              </a:ext>
            </a:extLst>
          </p:cNvPr>
          <p:cNvSpPr>
            <a:spLocks noGrp="1"/>
          </p:cNvSpPr>
          <p:nvPr>
            <p:ph type="body" sz="quarter" idx="18" hasCustomPrompt="1"/>
          </p:nvPr>
        </p:nvSpPr>
        <p:spPr>
          <a:xfrm>
            <a:off x="485777" y="1368598"/>
            <a:ext cx="2311064" cy="353943"/>
          </a:xfrm>
          <a:solidFill>
            <a:schemeClr val="bg1"/>
          </a:solidFill>
        </p:spPr>
        <p:txBody>
          <a:bodyPr wrap="none" lIns="72000" rIns="72000" bIns="0">
            <a:spAutoFit/>
          </a:bodyPr>
          <a:lstStyle>
            <a:lvl1pPr marL="0" indent="0">
              <a:buNone/>
              <a:defRPr sz="2000">
                <a:solidFill>
                  <a:schemeClr val="bg2"/>
                </a:solidFill>
              </a:defRPr>
            </a:lvl1pPr>
          </a:lstStyle>
          <a:p>
            <a:pPr lvl="0"/>
            <a:r>
              <a:rPr lang="en-GB" dirty="0"/>
              <a:t>Subtitle of the slide</a:t>
            </a:r>
          </a:p>
        </p:txBody>
      </p:sp>
    </p:spTree>
    <p:extLst>
      <p:ext uri="{BB962C8B-B14F-4D97-AF65-F5344CB8AC3E}">
        <p14:creationId xmlns:p14="http://schemas.microsoft.com/office/powerpoint/2010/main" val="232574690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3789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Content Placeholder 2">
            <a:extLst>
              <a:ext uri="{FF2B5EF4-FFF2-40B4-BE49-F238E27FC236}">
                <a16:creationId xmlns="" xmlns:a16="http://schemas.microsoft.com/office/drawing/2014/main" id="{A86D5BC3-F5D3-415B-B920-B84A14BC8E32}"/>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2" name="Content Placeholder 2">
            <a:extLst>
              <a:ext uri="{FF2B5EF4-FFF2-40B4-BE49-F238E27FC236}">
                <a16:creationId xmlns="" xmlns:a16="http://schemas.microsoft.com/office/drawing/2014/main" id="{0114C476-0380-4CDD-850C-316ADAE5BF6C}"/>
              </a:ext>
            </a:extLst>
          </p:cNvPr>
          <p:cNvSpPr>
            <a:spLocks noGrp="1"/>
          </p:cNvSpPr>
          <p:nvPr>
            <p:ph idx="15"/>
          </p:nvPr>
        </p:nvSpPr>
        <p:spPr>
          <a:xfrm>
            <a:off x="4279091" y="1808820"/>
            <a:ext cx="3633820"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3" name="Content Placeholder 2">
            <a:extLst>
              <a:ext uri="{FF2B5EF4-FFF2-40B4-BE49-F238E27FC236}">
                <a16:creationId xmlns="" xmlns:a16="http://schemas.microsoft.com/office/drawing/2014/main" id="{6A1D61AC-BD7C-4366-9299-08E3EFE54064}"/>
              </a:ext>
            </a:extLst>
          </p:cNvPr>
          <p:cNvSpPr>
            <a:spLocks noGrp="1"/>
          </p:cNvSpPr>
          <p:nvPr>
            <p:ph idx="16"/>
          </p:nvPr>
        </p:nvSpPr>
        <p:spPr>
          <a:xfrm>
            <a:off x="8153369" y="1808820"/>
            <a:ext cx="3633820"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7" name="Graphique 8">
            <a:extLst>
              <a:ext uri="{FF2B5EF4-FFF2-40B4-BE49-F238E27FC236}">
                <a16:creationId xmlns="" xmlns:a16="http://schemas.microsoft.com/office/drawing/2014/main" id="{179657D5-47C7-4E75-BEE7-A780E55EE72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 xmlns:a16="http://schemas.microsoft.com/office/drawing/2014/main" id="{0D86C3E4-5B42-4A1F-B550-10045E81063A}"/>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3" name="Espace réservé du numéro de diapositive 2">
            <a:extLst>
              <a:ext uri="{FF2B5EF4-FFF2-40B4-BE49-F238E27FC236}">
                <a16:creationId xmlns="" xmlns:a16="http://schemas.microsoft.com/office/drawing/2014/main" id="{5D573DBF-7B78-4EB4-859D-55DACC88EEC8}"/>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Espace réservé du pied de page 4">
            <a:extLst>
              <a:ext uri="{FF2B5EF4-FFF2-40B4-BE49-F238E27FC236}">
                <a16:creationId xmlns="" xmlns:a16="http://schemas.microsoft.com/office/drawing/2014/main" id="{BA89C3CB-68C8-4D8E-9AFC-40C4E7D1120F}"/>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14" name="Text Placeholder 8">
            <a:extLst>
              <a:ext uri="{FF2B5EF4-FFF2-40B4-BE49-F238E27FC236}">
                <a16:creationId xmlns="" xmlns:a16="http://schemas.microsoft.com/office/drawing/2014/main" id="{4AD0B33D-4376-4867-B390-624086846458}"/>
              </a:ext>
            </a:extLst>
          </p:cNvPr>
          <p:cNvSpPr>
            <a:spLocks noGrp="1"/>
          </p:cNvSpPr>
          <p:nvPr>
            <p:ph type="body" sz="quarter" idx="18"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5" name="Cadre 14">
            <a:extLst>
              <a:ext uri="{FF2B5EF4-FFF2-40B4-BE49-F238E27FC236}">
                <a16:creationId xmlns="" xmlns:a16="http://schemas.microsoft.com/office/drawing/2014/main" id="{2B4A1FD1-2F6F-4AF1-B710-F76E885B228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6" name="Text Placeholder 5">
            <a:extLst>
              <a:ext uri="{FF2B5EF4-FFF2-40B4-BE49-F238E27FC236}">
                <a16:creationId xmlns="" xmlns:a16="http://schemas.microsoft.com/office/drawing/2014/main" id="{69F96A21-9D84-41D1-8541-CC00DB1A993D}"/>
              </a:ext>
            </a:extLst>
          </p:cNvPr>
          <p:cNvSpPr>
            <a:spLocks noGrp="1"/>
          </p:cNvSpPr>
          <p:nvPr>
            <p:ph type="body" sz="quarter" idx="19" hasCustomPrompt="1"/>
          </p:nvPr>
        </p:nvSpPr>
        <p:spPr>
          <a:xfrm>
            <a:off x="485777" y="1368598"/>
            <a:ext cx="2311064" cy="353943"/>
          </a:xfrm>
          <a:solidFill>
            <a:schemeClr val="bg1"/>
          </a:solidFill>
        </p:spPr>
        <p:txBody>
          <a:bodyPr wrap="none" lIns="72000" rIns="72000" bIns="0">
            <a:spAutoFit/>
          </a:bodyPr>
          <a:lstStyle>
            <a:lvl1pPr marL="0" indent="0">
              <a:buNone/>
              <a:defRPr sz="2000">
                <a:solidFill>
                  <a:schemeClr val="bg2"/>
                </a:solidFill>
              </a:defRPr>
            </a:lvl1pPr>
          </a:lstStyle>
          <a:p>
            <a:pPr lvl="0"/>
            <a:r>
              <a:rPr lang="en-GB" dirty="0"/>
              <a:t>Subtitle of the slide</a:t>
            </a:r>
          </a:p>
        </p:txBody>
      </p:sp>
    </p:spTree>
    <p:extLst>
      <p:ext uri="{BB962C8B-B14F-4D97-AF65-F5344CB8AC3E}">
        <p14:creationId xmlns:p14="http://schemas.microsoft.com/office/powerpoint/2010/main" val="410813182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 columns_Blue Bg with line">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3892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Content Placeholder 2">
            <a:extLst>
              <a:ext uri="{FF2B5EF4-FFF2-40B4-BE49-F238E27FC236}">
                <a16:creationId xmlns="" xmlns:a16="http://schemas.microsoft.com/office/drawing/2014/main" id="{A86D5BC3-F5D3-415B-B920-B84A14BC8E32}"/>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2" name="Content Placeholder 2">
            <a:extLst>
              <a:ext uri="{FF2B5EF4-FFF2-40B4-BE49-F238E27FC236}">
                <a16:creationId xmlns="" xmlns:a16="http://schemas.microsoft.com/office/drawing/2014/main" id="{0114C476-0380-4CDD-850C-316ADAE5BF6C}"/>
              </a:ext>
            </a:extLst>
          </p:cNvPr>
          <p:cNvSpPr>
            <a:spLocks noGrp="1"/>
          </p:cNvSpPr>
          <p:nvPr>
            <p:ph idx="15"/>
          </p:nvPr>
        </p:nvSpPr>
        <p:spPr>
          <a:xfrm>
            <a:off x="4279091" y="1808820"/>
            <a:ext cx="3633820"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3" name="Content Placeholder 2">
            <a:extLst>
              <a:ext uri="{FF2B5EF4-FFF2-40B4-BE49-F238E27FC236}">
                <a16:creationId xmlns="" xmlns:a16="http://schemas.microsoft.com/office/drawing/2014/main" id="{6A1D61AC-BD7C-4366-9299-08E3EFE54064}"/>
              </a:ext>
            </a:extLst>
          </p:cNvPr>
          <p:cNvSpPr>
            <a:spLocks noGrp="1"/>
          </p:cNvSpPr>
          <p:nvPr>
            <p:ph idx="16"/>
          </p:nvPr>
        </p:nvSpPr>
        <p:spPr>
          <a:xfrm>
            <a:off x="8153369" y="1808820"/>
            <a:ext cx="3633820"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7" name="Graphique 8">
            <a:extLst>
              <a:ext uri="{FF2B5EF4-FFF2-40B4-BE49-F238E27FC236}">
                <a16:creationId xmlns="" xmlns:a16="http://schemas.microsoft.com/office/drawing/2014/main" id="{179657D5-47C7-4E75-BEE7-A780E55EE72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 xmlns:a16="http://schemas.microsoft.com/office/drawing/2014/main" id="{0D86C3E4-5B42-4A1F-B550-10045E81063A}"/>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3" name="Espace réservé du numéro de diapositive 2">
            <a:extLst>
              <a:ext uri="{FF2B5EF4-FFF2-40B4-BE49-F238E27FC236}">
                <a16:creationId xmlns="" xmlns:a16="http://schemas.microsoft.com/office/drawing/2014/main" id="{5D573DBF-7B78-4EB4-859D-55DACC88EEC8}"/>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Espace réservé du pied de page 4">
            <a:extLst>
              <a:ext uri="{FF2B5EF4-FFF2-40B4-BE49-F238E27FC236}">
                <a16:creationId xmlns="" xmlns:a16="http://schemas.microsoft.com/office/drawing/2014/main" id="{BA89C3CB-68C8-4D8E-9AFC-40C4E7D1120F}"/>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14" name="Text Placeholder 8">
            <a:extLst>
              <a:ext uri="{FF2B5EF4-FFF2-40B4-BE49-F238E27FC236}">
                <a16:creationId xmlns="" xmlns:a16="http://schemas.microsoft.com/office/drawing/2014/main" id="{4AD0B33D-4376-4867-B390-624086846458}"/>
              </a:ext>
            </a:extLst>
          </p:cNvPr>
          <p:cNvSpPr>
            <a:spLocks noGrp="1"/>
          </p:cNvSpPr>
          <p:nvPr>
            <p:ph type="body" sz="quarter" idx="18"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cxnSp>
        <p:nvCxnSpPr>
          <p:cNvPr id="15" name="Straight Connector 35">
            <a:extLst>
              <a:ext uri="{FF2B5EF4-FFF2-40B4-BE49-F238E27FC236}">
                <a16:creationId xmlns="" xmlns:a16="http://schemas.microsoft.com/office/drawing/2014/main" id="{6D1337EB-DEA5-4E68-BE59-E3A0603AE2DF}"/>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 xmlns:a16="http://schemas.microsoft.com/office/drawing/2014/main" id="{F9606CDD-74E8-4C9E-BCA3-937206DAC0A3}"/>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Cadre 17">
            <a:extLst>
              <a:ext uri="{FF2B5EF4-FFF2-40B4-BE49-F238E27FC236}">
                <a16:creationId xmlns="" xmlns:a16="http://schemas.microsoft.com/office/drawing/2014/main" id="{2D1E5417-BAA4-429E-95E5-698476B6619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9" name="Text Placeholder 5">
            <a:extLst>
              <a:ext uri="{FF2B5EF4-FFF2-40B4-BE49-F238E27FC236}">
                <a16:creationId xmlns="" xmlns:a16="http://schemas.microsoft.com/office/drawing/2014/main" id="{5071CAB1-520A-412F-9E41-239A58BC41C5}"/>
              </a:ext>
            </a:extLst>
          </p:cNvPr>
          <p:cNvSpPr>
            <a:spLocks noGrp="1"/>
          </p:cNvSpPr>
          <p:nvPr>
            <p:ph type="body" sz="quarter" idx="19" hasCustomPrompt="1"/>
          </p:nvPr>
        </p:nvSpPr>
        <p:spPr>
          <a:xfrm>
            <a:off x="485777" y="1368598"/>
            <a:ext cx="2311064" cy="353943"/>
          </a:xfrm>
          <a:solidFill>
            <a:schemeClr val="bg1"/>
          </a:solidFill>
        </p:spPr>
        <p:txBody>
          <a:bodyPr wrap="none" lIns="72000" rIns="72000" bIns="0">
            <a:spAutoFit/>
          </a:bodyPr>
          <a:lstStyle>
            <a:lvl1pPr marL="0" indent="0">
              <a:buNone/>
              <a:defRPr sz="2000">
                <a:solidFill>
                  <a:schemeClr val="bg2"/>
                </a:solidFill>
              </a:defRPr>
            </a:lvl1pPr>
          </a:lstStyle>
          <a:p>
            <a:pPr lvl="0"/>
            <a:r>
              <a:rPr lang="en-GB" dirty="0"/>
              <a:t>Subtitle of the slide</a:t>
            </a:r>
          </a:p>
        </p:txBody>
      </p:sp>
    </p:spTree>
    <p:extLst>
      <p:ext uri="{BB962C8B-B14F-4D97-AF65-F5344CB8AC3E}">
        <p14:creationId xmlns:p14="http://schemas.microsoft.com/office/powerpoint/2010/main" val="1929189255"/>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columns_Blue Bg ">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3994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 xmlns:a16="http://schemas.microsoft.com/office/drawing/2014/main" id="{826B9503-2AC4-450D-A0D4-5019A3085BE9}"/>
              </a:ext>
            </a:extLst>
          </p:cNvPr>
          <p:cNvSpPr>
            <a:spLocks noGrp="1"/>
          </p:cNvSpPr>
          <p:nvPr>
            <p:ph type="title"/>
          </p:nvPr>
        </p:nvSpPr>
        <p:spPr>
          <a:xfrm>
            <a:off x="404787" y="382818"/>
            <a:ext cx="11382428" cy="480131"/>
          </a:xfrm>
        </p:spPr>
        <p:txBody>
          <a:bodyPr/>
          <a:lstStyle>
            <a:lvl1pPr>
              <a:defRPr>
                <a:solidFill>
                  <a:schemeClr val="bg1"/>
                </a:solidFill>
              </a:defRPr>
            </a:lvl1pPr>
          </a:lstStyle>
          <a:p>
            <a:r>
              <a:rPr lang="fr-FR" dirty="0"/>
              <a:t>Modifiez le style du titre</a:t>
            </a:r>
          </a:p>
        </p:txBody>
      </p:sp>
      <p:sp>
        <p:nvSpPr>
          <p:cNvPr id="15" name="Content Placeholder 2">
            <a:extLst>
              <a:ext uri="{FF2B5EF4-FFF2-40B4-BE49-F238E27FC236}">
                <a16:creationId xmlns="" xmlns:a16="http://schemas.microsoft.com/office/drawing/2014/main" id="{A2E8BB07-B67E-46A3-983C-459CF2A9231C}"/>
              </a:ext>
            </a:extLst>
          </p:cNvPr>
          <p:cNvSpPr>
            <a:spLocks noGrp="1"/>
          </p:cNvSpPr>
          <p:nvPr>
            <p:ph idx="19"/>
          </p:nvPr>
        </p:nvSpPr>
        <p:spPr>
          <a:xfrm>
            <a:off x="404785" y="1808820"/>
            <a:ext cx="2667155" cy="3868080"/>
          </a:xfrm>
        </p:spPr>
        <p:txBody>
          <a:bodyPr>
            <a:noAutofit/>
          </a:bodyPr>
          <a:lstStyle>
            <a:lvl1pPr>
              <a:spcBef>
                <a:spcPts val="1800"/>
              </a:spcBef>
              <a:defRPr sz="1600">
                <a:solidFill>
                  <a:schemeClr val="bg1"/>
                </a:solidFill>
              </a:defRPr>
            </a:lvl1pPr>
            <a:lvl2pPr marL="447663" indent="-314317">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63" lvl="1" indent="-314317" algn="l" defTabSz="914377"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0" name="Content Placeholder 2">
            <a:extLst>
              <a:ext uri="{FF2B5EF4-FFF2-40B4-BE49-F238E27FC236}">
                <a16:creationId xmlns="" xmlns:a16="http://schemas.microsoft.com/office/drawing/2014/main" id="{904DA21D-F627-4FE5-9AB1-E7433AA0327D}"/>
              </a:ext>
            </a:extLst>
          </p:cNvPr>
          <p:cNvSpPr>
            <a:spLocks noGrp="1"/>
          </p:cNvSpPr>
          <p:nvPr>
            <p:ph idx="20"/>
          </p:nvPr>
        </p:nvSpPr>
        <p:spPr>
          <a:xfrm>
            <a:off x="3309877" y="1808820"/>
            <a:ext cx="2667155" cy="3868080"/>
          </a:xfrm>
        </p:spPr>
        <p:txBody>
          <a:bodyPr>
            <a:noAutofit/>
          </a:bodyPr>
          <a:lstStyle>
            <a:lvl1pPr>
              <a:spcBef>
                <a:spcPts val="1800"/>
              </a:spcBef>
              <a:defRPr sz="1600">
                <a:solidFill>
                  <a:schemeClr val="bg1"/>
                </a:solidFill>
              </a:defRPr>
            </a:lvl1pPr>
            <a:lvl2pPr marL="447663" indent="-314317">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63" lvl="1" indent="-314317" algn="l" defTabSz="914377"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1" name="Content Placeholder 2">
            <a:extLst>
              <a:ext uri="{FF2B5EF4-FFF2-40B4-BE49-F238E27FC236}">
                <a16:creationId xmlns="" xmlns:a16="http://schemas.microsoft.com/office/drawing/2014/main" id="{98957F28-66B5-4ECC-AA41-7CCADEDEAC7F}"/>
              </a:ext>
            </a:extLst>
          </p:cNvPr>
          <p:cNvSpPr>
            <a:spLocks noGrp="1"/>
          </p:cNvSpPr>
          <p:nvPr>
            <p:ph idx="21"/>
          </p:nvPr>
        </p:nvSpPr>
        <p:spPr>
          <a:xfrm>
            <a:off x="6214969" y="1808820"/>
            <a:ext cx="2667155" cy="3868080"/>
          </a:xfrm>
        </p:spPr>
        <p:txBody>
          <a:bodyPr>
            <a:noAutofit/>
          </a:bodyPr>
          <a:lstStyle>
            <a:lvl1pPr>
              <a:spcBef>
                <a:spcPts val="1800"/>
              </a:spcBef>
              <a:defRPr sz="1600">
                <a:solidFill>
                  <a:schemeClr val="bg1"/>
                </a:solidFill>
              </a:defRPr>
            </a:lvl1pPr>
            <a:lvl2pPr marL="447663" indent="-314317">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63" lvl="1" indent="-314317" algn="l" defTabSz="914377"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2" name="Content Placeholder 2">
            <a:extLst>
              <a:ext uri="{FF2B5EF4-FFF2-40B4-BE49-F238E27FC236}">
                <a16:creationId xmlns="" xmlns:a16="http://schemas.microsoft.com/office/drawing/2014/main" id="{3F65E827-F95D-4C8F-84F2-47397F0206A3}"/>
              </a:ext>
            </a:extLst>
          </p:cNvPr>
          <p:cNvSpPr>
            <a:spLocks noGrp="1"/>
          </p:cNvSpPr>
          <p:nvPr>
            <p:ph idx="22"/>
          </p:nvPr>
        </p:nvSpPr>
        <p:spPr>
          <a:xfrm>
            <a:off x="9120060" y="1808820"/>
            <a:ext cx="2667155" cy="3868080"/>
          </a:xfrm>
        </p:spPr>
        <p:txBody>
          <a:bodyPr>
            <a:noAutofit/>
          </a:bodyPr>
          <a:lstStyle>
            <a:lvl1pPr>
              <a:spcBef>
                <a:spcPts val="1800"/>
              </a:spcBef>
              <a:defRPr sz="1600">
                <a:solidFill>
                  <a:schemeClr val="bg1"/>
                </a:solidFill>
              </a:defRPr>
            </a:lvl1pPr>
            <a:lvl2pPr marL="447663" indent="-314317">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63" lvl="1" indent="-314317" algn="l" defTabSz="914377"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6" name="Text Placeholder 8">
            <a:extLst>
              <a:ext uri="{FF2B5EF4-FFF2-40B4-BE49-F238E27FC236}">
                <a16:creationId xmlns="" xmlns:a16="http://schemas.microsoft.com/office/drawing/2014/main" id="{DECC98CB-42ED-4358-8632-DB1E5894A4AC}"/>
              </a:ext>
            </a:extLst>
          </p:cNvPr>
          <p:cNvSpPr>
            <a:spLocks noGrp="1"/>
          </p:cNvSpPr>
          <p:nvPr>
            <p:ph type="body" sz="quarter" idx="23"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7" name="Espace réservé du pied de page 4">
            <a:extLst>
              <a:ext uri="{FF2B5EF4-FFF2-40B4-BE49-F238E27FC236}">
                <a16:creationId xmlns="" xmlns:a16="http://schemas.microsoft.com/office/drawing/2014/main" id="{4B2C0F4A-6984-48C5-B4CD-E7BBF23E1018}"/>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3" name="Espace réservé du numéro de diapositive 2">
            <a:extLst>
              <a:ext uri="{FF2B5EF4-FFF2-40B4-BE49-F238E27FC236}">
                <a16:creationId xmlns=""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8" name="Cadre 17">
            <a:extLst>
              <a:ext uri="{FF2B5EF4-FFF2-40B4-BE49-F238E27FC236}">
                <a16:creationId xmlns="" xmlns:a16="http://schemas.microsoft.com/office/drawing/2014/main" id="{285449E9-76FD-41C4-AB0F-35C777B4B50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9" name="Text Placeholder 5">
            <a:extLst>
              <a:ext uri="{FF2B5EF4-FFF2-40B4-BE49-F238E27FC236}">
                <a16:creationId xmlns="" xmlns:a16="http://schemas.microsoft.com/office/drawing/2014/main" id="{677EC601-BF34-434D-8E7A-B489ACDB1B0A}"/>
              </a:ext>
            </a:extLst>
          </p:cNvPr>
          <p:cNvSpPr>
            <a:spLocks noGrp="1"/>
          </p:cNvSpPr>
          <p:nvPr>
            <p:ph type="body" sz="quarter" idx="15" hasCustomPrompt="1"/>
          </p:nvPr>
        </p:nvSpPr>
        <p:spPr>
          <a:xfrm>
            <a:off x="485777" y="1368598"/>
            <a:ext cx="2311064" cy="353943"/>
          </a:xfrm>
          <a:solidFill>
            <a:schemeClr val="bg1"/>
          </a:solidFill>
        </p:spPr>
        <p:txBody>
          <a:bodyPr wrap="none" lIns="72000" rIns="72000" bIns="0">
            <a:spAutoFit/>
          </a:bodyPr>
          <a:lstStyle>
            <a:lvl1pPr marL="0" indent="0">
              <a:buNone/>
              <a:defRPr sz="2000">
                <a:solidFill>
                  <a:schemeClr val="bg2"/>
                </a:solidFill>
              </a:defRPr>
            </a:lvl1pPr>
          </a:lstStyle>
          <a:p>
            <a:pPr lvl="0"/>
            <a:r>
              <a:rPr lang="en-GB" dirty="0"/>
              <a:t>Subtitle of the slide</a:t>
            </a:r>
          </a:p>
        </p:txBody>
      </p:sp>
    </p:spTree>
    <p:extLst>
      <p:ext uri="{BB962C8B-B14F-4D97-AF65-F5344CB8AC3E}">
        <p14:creationId xmlns:p14="http://schemas.microsoft.com/office/powerpoint/2010/main" val="429079512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512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 xmlns:a16="http://schemas.microsoft.com/office/drawing/2014/main" id="{1703231E-4063-4D72-A4F3-5BF19050C303}"/>
              </a:ext>
            </a:extLst>
          </p:cNvPr>
          <p:cNvSpPr>
            <a:spLocks noGrp="1"/>
          </p:cNvSpPr>
          <p:nvPr>
            <p:ph idx="1"/>
          </p:nvPr>
        </p:nvSpPr>
        <p:spPr>
          <a:xfrm>
            <a:off x="404785" y="1808820"/>
            <a:ext cx="7584907" cy="3868080"/>
          </a:xfrm>
        </p:spPr>
        <p:txBody>
          <a:bodyPr>
            <a:noAutofit/>
          </a:bodyPr>
          <a:lstStyle>
            <a:lvl1pPr>
              <a:spcBef>
                <a:spcPts val="1800"/>
              </a:spcBef>
              <a:defRPr sz="1600">
                <a:solidFill>
                  <a:schemeClr val="tx1"/>
                </a:solidFill>
              </a:defRPr>
            </a:lvl1pPr>
            <a:lvl2pPr>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6" name="Text Placeholder 5">
            <a:extLst>
              <a:ext uri="{FF2B5EF4-FFF2-40B4-BE49-F238E27FC236}">
                <a16:creationId xmlns="" xmlns:a16="http://schemas.microsoft.com/office/drawing/2014/main" id="{77735C07-2264-401E-9223-98C1CA429B7F}"/>
              </a:ext>
            </a:extLst>
          </p:cNvPr>
          <p:cNvSpPr>
            <a:spLocks noGrp="1"/>
          </p:cNvSpPr>
          <p:nvPr>
            <p:ph type="body" sz="quarter" idx="15" hasCustomPrompt="1"/>
          </p:nvPr>
        </p:nvSpPr>
        <p:spPr>
          <a:xfrm>
            <a:off x="485777" y="1368598"/>
            <a:ext cx="2311064"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10" name="Text Placeholder 8">
            <a:extLst>
              <a:ext uri="{FF2B5EF4-FFF2-40B4-BE49-F238E27FC236}">
                <a16:creationId xmlns="" xmlns:a16="http://schemas.microsoft.com/office/drawing/2014/main" id="{A72C4E26-BE79-4277-9CB6-37B313081844}"/>
              </a:ext>
            </a:extLst>
          </p:cNvPr>
          <p:cNvSpPr>
            <a:spLocks noGrp="1"/>
          </p:cNvSpPr>
          <p:nvPr>
            <p:ph type="body" sz="quarter" idx="17" hasCustomPrompt="1"/>
          </p:nvPr>
        </p:nvSpPr>
        <p:spPr>
          <a:xfrm>
            <a:off x="404788" y="5914632"/>
            <a:ext cx="11463417" cy="215444"/>
          </a:xfrm>
        </p:spPr>
        <p:txBody>
          <a:bodyPr wrap="square" lIns="72000" anchor="b">
            <a:spAutoFit/>
          </a:bodyPr>
          <a:lstStyle>
            <a:lvl1pPr marL="0" indent="0">
              <a:buNone/>
              <a:defRPr sz="800" b="0" i="1">
                <a:solidFill>
                  <a:schemeClr val="bg1">
                    <a:lumMod val="50000"/>
                  </a:schemeClr>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7" name="Espace réservé du numéro de diapositive 6">
            <a:extLst>
              <a:ext uri="{FF2B5EF4-FFF2-40B4-BE49-F238E27FC236}">
                <a16:creationId xmlns="" xmlns:a16="http://schemas.microsoft.com/office/drawing/2014/main" id="{6426E006-4F5B-402C-916F-29E383EE0863}"/>
              </a:ext>
            </a:extLst>
          </p:cNvPr>
          <p:cNvSpPr>
            <a:spLocks noGrp="1"/>
          </p:cNvSpPr>
          <p:nvPr>
            <p:ph type="sldNum" sz="quarter" idx="18"/>
          </p:nvPr>
        </p:nvSpPr>
        <p:spPr/>
        <p:txBody>
          <a:bodyPr/>
          <a:lstStyle/>
          <a:p>
            <a:fld id="{D61AABEC-672F-4B68-B914-690DA978312C}" type="slidenum">
              <a:rPr lang="en-GB" smtClean="0"/>
              <a:pPr/>
              <a:t>‹#›</a:t>
            </a:fld>
            <a:r>
              <a:rPr lang="en-GB"/>
              <a:t> ‒ </a:t>
            </a:r>
            <a:endParaRPr lang="en-GB" dirty="0"/>
          </a:p>
        </p:txBody>
      </p:sp>
      <p:sp>
        <p:nvSpPr>
          <p:cNvPr id="8" name="Titre 7">
            <a:extLst>
              <a:ext uri="{FF2B5EF4-FFF2-40B4-BE49-F238E27FC236}">
                <a16:creationId xmlns="" xmlns:a16="http://schemas.microsoft.com/office/drawing/2014/main" id="{E05915BF-F664-49DE-8489-CADDC55CA228}"/>
              </a:ext>
            </a:extLst>
          </p:cNvPr>
          <p:cNvSpPr>
            <a:spLocks noGrp="1"/>
          </p:cNvSpPr>
          <p:nvPr>
            <p:ph type="title"/>
          </p:nvPr>
        </p:nvSpPr>
        <p:spPr/>
        <p:txBody>
          <a:bodyPr/>
          <a:lstStyle/>
          <a:p>
            <a:r>
              <a:rPr lang="fr-FR"/>
              <a:t>Modifiez le style du titre</a:t>
            </a:r>
          </a:p>
        </p:txBody>
      </p:sp>
      <p:sp>
        <p:nvSpPr>
          <p:cNvPr id="9" name="Cadre 8">
            <a:extLst>
              <a:ext uri="{FF2B5EF4-FFF2-40B4-BE49-F238E27FC236}">
                <a16:creationId xmlns="" xmlns:a16="http://schemas.microsoft.com/office/drawing/2014/main" id="{2F76EB0B-D792-435A-A672-36B46B20BA9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27156089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columns_Blue Bg with line">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4096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 xmlns:a16="http://schemas.microsoft.com/office/drawing/2014/main" id="{826B9503-2AC4-450D-A0D4-5019A3085BE9}"/>
              </a:ext>
            </a:extLst>
          </p:cNvPr>
          <p:cNvSpPr>
            <a:spLocks noGrp="1"/>
          </p:cNvSpPr>
          <p:nvPr>
            <p:ph type="title"/>
          </p:nvPr>
        </p:nvSpPr>
        <p:spPr>
          <a:xfrm>
            <a:off x="404787" y="382818"/>
            <a:ext cx="11382428" cy="480131"/>
          </a:xfrm>
        </p:spPr>
        <p:txBody>
          <a:bodyPr/>
          <a:lstStyle>
            <a:lvl1pPr>
              <a:defRPr>
                <a:solidFill>
                  <a:schemeClr val="bg1"/>
                </a:solidFill>
              </a:defRPr>
            </a:lvl1pPr>
          </a:lstStyle>
          <a:p>
            <a:r>
              <a:rPr lang="fr-FR"/>
              <a:t>Modifiez le style du titre</a:t>
            </a:r>
          </a:p>
        </p:txBody>
      </p:sp>
      <p:cxnSp>
        <p:nvCxnSpPr>
          <p:cNvPr id="16" name="Straight Connector 35">
            <a:extLst>
              <a:ext uri="{FF2B5EF4-FFF2-40B4-BE49-F238E27FC236}">
                <a16:creationId xmlns=""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 xmlns:a16="http://schemas.microsoft.com/office/drawing/2014/main" id="{F1570288-B026-49B2-AE34-8E27B6EB2D8D}"/>
              </a:ext>
            </a:extLst>
          </p:cNvPr>
          <p:cNvCxnSpPr>
            <a:cxnSpLocks/>
          </p:cNvCxnSpPr>
          <p:nvPr userDrawn="1"/>
        </p:nvCxnSpPr>
        <p:spPr>
          <a:xfrm flipV="1">
            <a:off x="6095987"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 xmlns:a16="http://schemas.microsoft.com/office/drawing/2014/main" id="{0B87A726-5D45-49B7-B6E4-02D113462CA8}"/>
              </a:ext>
            </a:extLst>
          </p:cNvPr>
          <p:cNvSpPr>
            <a:spLocks noGrp="1"/>
          </p:cNvSpPr>
          <p:nvPr>
            <p:ph idx="19"/>
          </p:nvPr>
        </p:nvSpPr>
        <p:spPr>
          <a:xfrm>
            <a:off x="404785" y="1808820"/>
            <a:ext cx="2667155" cy="3868080"/>
          </a:xfrm>
        </p:spPr>
        <p:txBody>
          <a:bodyPr>
            <a:noAutofit/>
          </a:bodyPr>
          <a:lstStyle>
            <a:lvl1pPr>
              <a:spcBef>
                <a:spcPts val="1800"/>
              </a:spcBef>
              <a:defRPr sz="1600">
                <a:solidFill>
                  <a:schemeClr val="bg1"/>
                </a:solidFill>
              </a:defRPr>
            </a:lvl1pPr>
            <a:lvl2pPr marL="447663" indent="-314317">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63" lvl="1" indent="-314317" algn="l" defTabSz="914377"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0" name="Content Placeholder 2">
            <a:extLst>
              <a:ext uri="{FF2B5EF4-FFF2-40B4-BE49-F238E27FC236}">
                <a16:creationId xmlns="" xmlns:a16="http://schemas.microsoft.com/office/drawing/2014/main" id="{48469EBA-FCE4-409D-99AD-B18807B78960}"/>
              </a:ext>
            </a:extLst>
          </p:cNvPr>
          <p:cNvSpPr>
            <a:spLocks noGrp="1"/>
          </p:cNvSpPr>
          <p:nvPr>
            <p:ph idx="20"/>
          </p:nvPr>
        </p:nvSpPr>
        <p:spPr>
          <a:xfrm>
            <a:off x="3309877" y="1808820"/>
            <a:ext cx="2667155" cy="3868080"/>
          </a:xfrm>
        </p:spPr>
        <p:txBody>
          <a:bodyPr>
            <a:noAutofit/>
          </a:bodyPr>
          <a:lstStyle>
            <a:lvl1pPr>
              <a:spcBef>
                <a:spcPts val="1800"/>
              </a:spcBef>
              <a:defRPr sz="1600">
                <a:solidFill>
                  <a:schemeClr val="bg1"/>
                </a:solidFill>
              </a:defRPr>
            </a:lvl1pPr>
            <a:lvl2pPr marL="447663" indent="-314317">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63" lvl="1" indent="-314317" algn="l" defTabSz="914377"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1" name="Content Placeholder 2">
            <a:extLst>
              <a:ext uri="{FF2B5EF4-FFF2-40B4-BE49-F238E27FC236}">
                <a16:creationId xmlns="" xmlns:a16="http://schemas.microsoft.com/office/drawing/2014/main" id="{E5B593F1-F213-4F09-9902-DFB955D2770C}"/>
              </a:ext>
            </a:extLst>
          </p:cNvPr>
          <p:cNvSpPr>
            <a:spLocks noGrp="1"/>
          </p:cNvSpPr>
          <p:nvPr>
            <p:ph idx="21"/>
          </p:nvPr>
        </p:nvSpPr>
        <p:spPr>
          <a:xfrm>
            <a:off x="6214969" y="1808820"/>
            <a:ext cx="2667155" cy="3868080"/>
          </a:xfrm>
        </p:spPr>
        <p:txBody>
          <a:bodyPr>
            <a:noAutofit/>
          </a:bodyPr>
          <a:lstStyle>
            <a:lvl1pPr>
              <a:spcBef>
                <a:spcPts val="1800"/>
              </a:spcBef>
              <a:defRPr sz="1600">
                <a:solidFill>
                  <a:schemeClr val="bg1"/>
                </a:solidFill>
              </a:defRPr>
            </a:lvl1pPr>
            <a:lvl2pPr marL="447663" indent="-314317">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63" lvl="1" indent="-314317" algn="l" defTabSz="914377"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2" name="Content Placeholder 2">
            <a:extLst>
              <a:ext uri="{FF2B5EF4-FFF2-40B4-BE49-F238E27FC236}">
                <a16:creationId xmlns="" xmlns:a16="http://schemas.microsoft.com/office/drawing/2014/main" id="{7CE1EB90-82E9-4FC8-B6D3-007BF2FBE500}"/>
              </a:ext>
            </a:extLst>
          </p:cNvPr>
          <p:cNvSpPr>
            <a:spLocks noGrp="1"/>
          </p:cNvSpPr>
          <p:nvPr>
            <p:ph idx="22"/>
          </p:nvPr>
        </p:nvSpPr>
        <p:spPr>
          <a:xfrm>
            <a:off x="9120060" y="1808820"/>
            <a:ext cx="2667155" cy="3868080"/>
          </a:xfrm>
        </p:spPr>
        <p:txBody>
          <a:bodyPr>
            <a:noAutofit/>
          </a:bodyPr>
          <a:lstStyle>
            <a:lvl1pPr>
              <a:spcBef>
                <a:spcPts val="1800"/>
              </a:spcBef>
              <a:defRPr sz="1600">
                <a:solidFill>
                  <a:schemeClr val="bg1"/>
                </a:solidFill>
              </a:defRPr>
            </a:lvl1pPr>
            <a:lvl2pPr marL="447663" indent="-314317">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63" lvl="1" indent="-314317" algn="l" defTabSz="914377"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6" name="Text Placeholder 8">
            <a:extLst>
              <a:ext uri="{FF2B5EF4-FFF2-40B4-BE49-F238E27FC236}">
                <a16:creationId xmlns="" xmlns:a16="http://schemas.microsoft.com/office/drawing/2014/main" id="{8D0EA6A7-13A6-4F7C-BD66-1B36B778A722}"/>
              </a:ext>
            </a:extLst>
          </p:cNvPr>
          <p:cNvSpPr>
            <a:spLocks noGrp="1"/>
          </p:cNvSpPr>
          <p:nvPr>
            <p:ph type="body" sz="quarter" idx="23"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27" name="Espace réservé du pied de page 4">
            <a:extLst>
              <a:ext uri="{FF2B5EF4-FFF2-40B4-BE49-F238E27FC236}">
                <a16:creationId xmlns="" xmlns:a16="http://schemas.microsoft.com/office/drawing/2014/main" id="{41A1F7B3-78F2-4338-8319-8B897FA823B9}"/>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5" name="Espace réservé du numéro de diapositive 4">
            <a:extLst>
              <a:ext uri="{FF2B5EF4-FFF2-40B4-BE49-F238E27FC236}">
                <a16:creationId xmlns=""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9" name="Text Placeholder 5">
            <a:extLst>
              <a:ext uri="{FF2B5EF4-FFF2-40B4-BE49-F238E27FC236}">
                <a16:creationId xmlns="" xmlns:a16="http://schemas.microsoft.com/office/drawing/2014/main" id="{14D45F11-0055-46E5-9968-3FD5DC5D98AA}"/>
              </a:ext>
            </a:extLst>
          </p:cNvPr>
          <p:cNvSpPr>
            <a:spLocks noGrp="1"/>
          </p:cNvSpPr>
          <p:nvPr>
            <p:ph type="body" sz="quarter" idx="15" hasCustomPrompt="1"/>
          </p:nvPr>
        </p:nvSpPr>
        <p:spPr>
          <a:xfrm>
            <a:off x="485777" y="1368598"/>
            <a:ext cx="2311064" cy="353943"/>
          </a:xfrm>
          <a:solidFill>
            <a:schemeClr val="bg1"/>
          </a:solidFill>
        </p:spPr>
        <p:txBody>
          <a:bodyPr wrap="none" lIns="72000" rIns="72000" bIns="0">
            <a:spAutoFit/>
          </a:bodyPr>
          <a:lstStyle>
            <a:lvl1pPr marL="0" indent="0">
              <a:buNone/>
              <a:defRPr sz="2000">
                <a:solidFill>
                  <a:schemeClr val="bg2"/>
                </a:solidFill>
              </a:defRPr>
            </a:lvl1pPr>
          </a:lstStyle>
          <a:p>
            <a:pPr lvl="0"/>
            <a:r>
              <a:rPr lang="en-GB" dirty="0"/>
              <a:t>Subtitle of the slide</a:t>
            </a:r>
          </a:p>
        </p:txBody>
      </p:sp>
    </p:spTree>
    <p:extLst>
      <p:ext uri="{BB962C8B-B14F-4D97-AF65-F5344CB8AC3E}">
        <p14:creationId xmlns:p14="http://schemas.microsoft.com/office/powerpoint/2010/main" val="412526577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mpty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4199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 xmlns:a16="http://schemas.microsoft.com/office/drawing/2014/main" id="{D89E5884-F1A8-4E0D-9234-BB2A7C6AA430}"/>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 xmlns:a16="http://schemas.microsoft.com/office/drawing/2014/main" id="{818C64AC-1412-4DDD-9F43-C2EF05192161}"/>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8" name="Espace réservé du numéro de diapositive 2">
            <a:extLst>
              <a:ext uri="{FF2B5EF4-FFF2-40B4-BE49-F238E27FC236}">
                <a16:creationId xmlns="" xmlns:a16="http://schemas.microsoft.com/office/drawing/2014/main" id="{83E3C24A-2205-49DD-8B09-37A94D1654F9}"/>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19" name="Espace réservé du pied de page 4">
            <a:extLst>
              <a:ext uri="{FF2B5EF4-FFF2-40B4-BE49-F238E27FC236}">
                <a16:creationId xmlns="" xmlns:a16="http://schemas.microsoft.com/office/drawing/2014/main" id="{D391BA41-15A6-4B3E-AA8F-038F30517DCA}"/>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a:t>
            </a:r>
            <a:r>
              <a:rPr lang="tr-TR" sz="900" dirty="0">
                <a:solidFill>
                  <a:schemeClr val="bg1"/>
                </a:solidFill>
              </a:rPr>
              <a:t>TÜRKİYE’DE FİKİR VE SANAT ESERLERİ TÜRLERİNİN KOPYALANMASINA YÖNELİK EĞİLİMLER ARAŞTIRMA RAPORU</a:t>
            </a:r>
            <a:endParaRPr lang="en-GB" sz="900" dirty="0">
              <a:solidFill>
                <a:schemeClr val="bg1"/>
              </a:solidFill>
            </a:endParaRPr>
          </a:p>
        </p:txBody>
      </p:sp>
      <p:sp>
        <p:nvSpPr>
          <p:cNvPr id="10" name="Text Placeholder 8">
            <a:extLst>
              <a:ext uri="{FF2B5EF4-FFF2-40B4-BE49-F238E27FC236}">
                <a16:creationId xmlns="" xmlns:a16="http://schemas.microsoft.com/office/drawing/2014/main" id="{43749402-7B23-4B7E-B9FD-7CAE1CA86FA4}"/>
              </a:ext>
            </a:extLst>
          </p:cNvPr>
          <p:cNvSpPr>
            <a:spLocks noGrp="1"/>
          </p:cNvSpPr>
          <p:nvPr>
            <p:ph type="body" sz="quarter" idx="17"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1" name="Cadre 10">
            <a:extLst>
              <a:ext uri="{FF2B5EF4-FFF2-40B4-BE49-F238E27FC236}">
                <a16:creationId xmlns="" xmlns:a16="http://schemas.microsoft.com/office/drawing/2014/main" id="{194712C5-0D63-4C06-B235-CC788C7E08B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3" name="Text Placeholder 5">
            <a:extLst>
              <a:ext uri="{FF2B5EF4-FFF2-40B4-BE49-F238E27FC236}">
                <a16:creationId xmlns="" xmlns:a16="http://schemas.microsoft.com/office/drawing/2014/main" id="{7ED44F4F-6D28-4DC7-8C2D-ED5FD213A4AE}"/>
              </a:ext>
            </a:extLst>
          </p:cNvPr>
          <p:cNvSpPr>
            <a:spLocks noGrp="1"/>
          </p:cNvSpPr>
          <p:nvPr>
            <p:ph type="body" sz="quarter" idx="15" hasCustomPrompt="1"/>
          </p:nvPr>
        </p:nvSpPr>
        <p:spPr>
          <a:xfrm>
            <a:off x="485777" y="1368598"/>
            <a:ext cx="2311064" cy="353943"/>
          </a:xfrm>
          <a:solidFill>
            <a:schemeClr val="bg1"/>
          </a:solid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198331657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ent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4301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63" indent="-314317">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2" name="Graphique 8">
            <a:extLst>
              <a:ext uri="{FF2B5EF4-FFF2-40B4-BE49-F238E27FC236}">
                <a16:creationId xmlns="" xmlns:a16="http://schemas.microsoft.com/office/drawing/2014/main" id="{2513B4C4-9B08-40EC-B04E-201CA7DE434E}"/>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 xmlns:a16="http://schemas.microsoft.com/office/drawing/2014/main" id="{B6971712-3753-4718-88F2-399AFD21BA78}"/>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6" name="Espace réservé du numéro de diapositive 2">
            <a:extLst>
              <a:ext uri="{FF2B5EF4-FFF2-40B4-BE49-F238E27FC236}">
                <a16:creationId xmlns="" xmlns:a16="http://schemas.microsoft.com/office/drawing/2014/main" id="{3F3ECF30-253F-41F7-AE85-6ED0B962BF5D}"/>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 xmlns:a16="http://schemas.microsoft.com/office/drawing/2014/main" id="{EBE9D903-93C1-4E77-A737-5DA411D2FA94}"/>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11" name="Text Placeholder 8">
            <a:extLst>
              <a:ext uri="{FF2B5EF4-FFF2-40B4-BE49-F238E27FC236}">
                <a16:creationId xmlns="" xmlns:a16="http://schemas.microsoft.com/office/drawing/2014/main" id="{24E21DDE-C5A0-4A10-8DBA-9017D1642C9A}"/>
              </a:ext>
            </a:extLst>
          </p:cNvPr>
          <p:cNvSpPr>
            <a:spLocks noGrp="1"/>
          </p:cNvSpPr>
          <p:nvPr>
            <p:ph type="body" sz="quarter" idx="17"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3" name="Cadre 12">
            <a:extLst>
              <a:ext uri="{FF2B5EF4-FFF2-40B4-BE49-F238E27FC236}">
                <a16:creationId xmlns="" xmlns:a16="http://schemas.microsoft.com/office/drawing/2014/main" id="{4E714486-5B7B-4F48-BEFC-281DDDE3220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4" name="Text Placeholder 5">
            <a:extLst>
              <a:ext uri="{FF2B5EF4-FFF2-40B4-BE49-F238E27FC236}">
                <a16:creationId xmlns="" xmlns:a16="http://schemas.microsoft.com/office/drawing/2014/main" id="{77F83AB3-5C9C-4BE8-A193-E20B344A74F6}"/>
              </a:ext>
            </a:extLst>
          </p:cNvPr>
          <p:cNvSpPr>
            <a:spLocks noGrp="1"/>
          </p:cNvSpPr>
          <p:nvPr>
            <p:ph type="body" sz="quarter" idx="15" hasCustomPrompt="1"/>
          </p:nvPr>
        </p:nvSpPr>
        <p:spPr>
          <a:xfrm>
            <a:off x="485777" y="1368598"/>
            <a:ext cx="2311064" cy="353943"/>
          </a:xfrm>
          <a:solidFill>
            <a:schemeClr val="bg1"/>
          </a:solid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45550842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4404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 xmlns:a16="http://schemas.microsoft.com/office/drawing/2014/main" id="{D5051729-BB8F-4F8B-9768-535B59EB220A}"/>
              </a:ext>
            </a:extLst>
          </p:cNvPr>
          <p:cNvSpPr>
            <a:spLocks noGrp="1"/>
          </p:cNvSpPr>
          <p:nvPr>
            <p:ph idx="1"/>
          </p:nvPr>
        </p:nvSpPr>
        <p:spPr>
          <a:xfrm>
            <a:off x="404785" y="1808820"/>
            <a:ext cx="5511195"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 xmlns:a16="http://schemas.microsoft.com/office/drawing/2014/main" id="{4A67810E-C380-4F6B-97F0-4AACF4232B48}"/>
              </a:ext>
            </a:extLst>
          </p:cNvPr>
          <p:cNvSpPr>
            <a:spLocks noGrp="1"/>
          </p:cNvSpPr>
          <p:nvPr>
            <p:ph idx="15"/>
          </p:nvPr>
        </p:nvSpPr>
        <p:spPr>
          <a:xfrm>
            <a:off x="6276021" y="1808820"/>
            <a:ext cx="5511195"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8" name="Graphique 8">
            <a:extLst>
              <a:ext uri="{FF2B5EF4-FFF2-40B4-BE49-F238E27FC236}">
                <a16:creationId xmlns="" xmlns:a16="http://schemas.microsoft.com/office/drawing/2014/main" id="{FD938CEE-A044-4227-9DE9-9D7C74815781}"/>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 xmlns:a16="http://schemas.microsoft.com/office/drawing/2014/main" id="{A123DD79-4804-466E-858A-943320EFB042}"/>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0" name="Espace réservé du numéro de diapositive 2">
            <a:extLst>
              <a:ext uri="{FF2B5EF4-FFF2-40B4-BE49-F238E27FC236}">
                <a16:creationId xmlns="" xmlns:a16="http://schemas.microsoft.com/office/drawing/2014/main" id="{2D9890A8-BA01-4982-A473-4ABF58AED3D5}"/>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1" name="Espace réservé du pied de page 4">
            <a:extLst>
              <a:ext uri="{FF2B5EF4-FFF2-40B4-BE49-F238E27FC236}">
                <a16:creationId xmlns="" xmlns:a16="http://schemas.microsoft.com/office/drawing/2014/main" id="{A1BE0EC3-13A4-4B01-B222-35E0403F4ED9}"/>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12" name="Text Placeholder 8">
            <a:extLst>
              <a:ext uri="{FF2B5EF4-FFF2-40B4-BE49-F238E27FC236}">
                <a16:creationId xmlns="" xmlns:a16="http://schemas.microsoft.com/office/drawing/2014/main" id="{5E1329CB-08A8-4373-99C4-D2CCF23098ED}"/>
              </a:ext>
            </a:extLst>
          </p:cNvPr>
          <p:cNvSpPr>
            <a:spLocks noGrp="1"/>
          </p:cNvSpPr>
          <p:nvPr>
            <p:ph type="body" sz="quarter" idx="17"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5" name="Cadre 14">
            <a:extLst>
              <a:ext uri="{FF2B5EF4-FFF2-40B4-BE49-F238E27FC236}">
                <a16:creationId xmlns="" xmlns:a16="http://schemas.microsoft.com/office/drawing/2014/main" id="{07C69250-80AB-4E19-908E-FE1A9C259EA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6" name="Text Placeholder 5">
            <a:extLst>
              <a:ext uri="{FF2B5EF4-FFF2-40B4-BE49-F238E27FC236}">
                <a16:creationId xmlns="" xmlns:a16="http://schemas.microsoft.com/office/drawing/2014/main" id="{7A748F82-9296-4BB0-AD75-21BF8922F81C}"/>
              </a:ext>
            </a:extLst>
          </p:cNvPr>
          <p:cNvSpPr>
            <a:spLocks noGrp="1"/>
          </p:cNvSpPr>
          <p:nvPr>
            <p:ph type="body" sz="quarter" idx="18" hasCustomPrompt="1"/>
          </p:nvPr>
        </p:nvSpPr>
        <p:spPr>
          <a:xfrm>
            <a:off x="485777" y="1368598"/>
            <a:ext cx="2311064" cy="353943"/>
          </a:xfrm>
          <a:solidFill>
            <a:schemeClr val="bg1"/>
          </a:solid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329817563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 columns_Turquoise Bg with line">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4506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 xmlns:a16="http://schemas.microsoft.com/office/drawing/2014/main" id="{D5051729-BB8F-4F8B-9768-535B59EB220A}"/>
              </a:ext>
            </a:extLst>
          </p:cNvPr>
          <p:cNvSpPr>
            <a:spLocks noGrp="1"/>
          </p:cNvSpPr>
          <p:nvPr>
            <p:ph idx="1"/>
          </p:nvPr>
        </p:nvSpPr>
        <p:spPr>
          <a:xfrm>
            <a:off x="404785" y="1808820"/>
            <a:ext cx="5511195"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 xmlns:a16="http://schemas.microsoft.com/office/drawing/2014/main" id="{4A67810E-C380-4F6B-97F0-4AACF4232B48}"/>
              </a:ext>
            </a:extLst>
          </p:cNvPr>
          <p:cNvSpPr>
            <a:spLocks noGrp="1"/>
          </p:cNvSpPr>
          <p:nvPr>
            <p:ph idx="15"/>
          </p:nvPr>
        </p:nvSpPr>
        <p:spPr>
          <a:xfrm>
            <a:off x="6276021" y="1808820"/>
            <a:ext cx="5511195"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8" name="Graphique 8">
            <a:extLst>
              <a:ext uri="{FF2B5EF4-FFF2-40B4-BE49-F238E27FC236}">
                <a16:creationId xmlns="" xmlns:a16="http://schemas.microsoft.com/office/drawing/2014/main" id="{FD938CEE-A044-4227-9DE9-9D7C74815781}"/>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 xmlns:a16="http://schemas.microsoft.com/office/drawing/2014/main" id="{A123DD79-4804-466E-858A-943320EFB042}"/>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0" name="Espace réservé du numéro de diapositive 2">
            <a:extLst>
              <a:ext uri="{FF2B5EF4-FFF2-40B4-BE49-F238E27FC236}">
                <a16:creationId xmlns="" xmlns:a16="http://schemas.microsoft.com/office/drawing/2014/main" id="{2D9890A8-BA01-4982-A473-4ABF58AED3D5}"/>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1" name="Espace réservé du pied de page 4">
            <a:extLst>
              <a:ext uri="{FF2B5EF4-FFF2-40B4-BE49-F238E27FC236}">
                <a16:creationId xmlns="" xmlns:a16="http://schemas.microsoft.com/office/drawing/2014/main" id="{A1BE0EC3-13A4-4B01-B222-35E0403F4ED9}"/>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12" name="Text Placeholder 8">
            <a:extLst>
              <a:ext uri="{FF2B5EF4-FFF2-40B4-BE49-F238E27FC236}">
                <a16:creationId xmlns="" xmlns:a16="http://schemas.microsoft.com/office/drawing/2014/main" id="{5E1329CB-08A8-4373-99C4-D2CCF23098ED}"/>
              </a:ext>
            </a:extLst>
          </p:cNvPr>
          <p:cNvSpPr>
            <a:spLocks noGrp="1"/>
          </p:cNvSpPr>
          <p:nvPr>
            <p:ph type="body" sz="quarter" idx="17"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cxnSp>
        <p:nvCxnSpPr>
          <p:cNvPr id="15" name="Straight Connector 35">
            <a:extLst>
              <a:ext uri="{FF2B5EF4-FFF2-40B4-BE49-F238E27FC236}">
                <a16:creationId xmlns="" xmlns:a16="http://schemas.microsoft.com/office/drawing/2014/main" id="{CCC03A1B-8149-4249-BC87-D1342F48BC4A}"/>
              </a:ext>
            </a:extLst>
          </p:cNvPr>
          <p:cNvCxnSpPr>
            <a:cxnSpLocks/>
          </p:cNvCxnSpPr>
          <p:nvPr userDrawn="1"/>
        </p:nvCxnSpPr>
        <p:spPr>
          <a:xfrm flipV="1">
            <a:off x="60959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 xmlns:a16="http://schemas.microsoft.com/office/drawing/2014/main" id="{AF8F0B5D-F839-44E6-BB0C-0E7ADA65D542}"/>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7" name="Text Placeholder 5">
            <a:extLst>
              <a:ext uri="{FF2B5EF4-FFF2-40B4-BE49-F238E27FC236}">
                <a16:creationId xmlns="" xmlns:a16="http://schemas.microsoft.com/office/drawing/2014/main" id="{29573541-96E6-4C37-91CF-5BF474FEF155}"/>
              </a:ext>
            </a:extLst>
          </p:cNvPr>
          <p:cNvSpPr>
            <a:spLocks noGrp="1"/>
          </p:cNvSpPr>
          <p:nvPr>
            <p:ph type="body" sz="quarter" idx="18" hasCustomPrompt="1"/>
          </p:nvPr>
        </p:nvSpPr>
        <p:spPr>
          <a:xfrm>
            <a:off x="485777" y="1368598"/>
            <a:ext cx="2311064" cy="353943"/>
          </a:xfrm>
          <a:solidFill>
            <a:schemeClr val="bg1"/>
          </a:solid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325140770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4608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Content Placeholder 2">
            <a:extLst>
              <a:ext uri="{FF2B5EF4-FFF2-40B4-BE49-F238E27FC236}">
                <a16:creationId xmlns="" xmlns:a16="http://schemas.microsoft.com/office/drawing/2014/main" id="{E6FF21A3-5C44-47ED-B6D7-AE6CB6A1102B}"/>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6" name="Content Placeholder 2">
            <a:extLst>
              <a:ext uri="{FF2B5EF4-FFF2-40B4-BE49-F238E27FC236}">
                <a16:creationId xmlns="" xmlns:a16="http://schemas.microsoft.com/office/drawing/2014/main" id="{75D31501-DC21-4740-ACF3-F1316E598191}"/>
              </a:ext>
            </a:extLst>
          </p:cNvPr>
          <p:cNvSpPr>
            <a:spLocks noGrp="1"/>
          </p:cNvSpPr>
          <p:nvPr>
            <p:ph idx="15"/>
          </p:nvPr>
        </p:nvSpPr>
        <p:spPr>
          <a:xfrm>
            <a:off x="4279091" y="1808820"/>
            <a:ext cx="3633820"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7" name="Content Placeholder 2">
            <a:extLst>
              <a:ext uri="{FF2B5EF4-FFF2-40B4-BE49-F238E27FC236}">
                <a16:creationId xmlns="" xmlns:a16="http://schemas.microsoft.com/office/drawing/2014/main" id="{C9E9C974-F8D0-482E-9985-E67DFC62129F}"/>
              </a:ext>
            </a:extLst>
          </p:cNvPr>
          <p:cNvSpPr>
            <a:spLocks noGrp="1"/>
          </p:cNvSpPr>
          <p:nvPr>
            <p:ph idx="16"/>
          </p:nvPr>
        </p:nvSpPr>
        <p:spPr>
          <a:xfrm>
            <a:off x="8153369" y="1808820"/>
            <a:ext cx="3633820"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8" name="Graphique 8">
            <a:extLst>
              <a:ext uri="{FF2B5EF4-FFF2-40B4-BE49-F238E27FC236}">
                <a16:creationId xmlns="" xmlns:a16="http://schemas.microsoft.com/office/drawing/2014/main" id="{F84A8F74-C187-471B-BECD-90117FE9539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 xmlns:a16="http://schemas.microsoft.com/office/drawing/2014/main" id="{96221AE0-5837-481C-BC68-0F09E348A56A}"/>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3" name="Espace réservé du numéro de diapositive 2">
            <a:extLst>
              <a:ext uri="{FF2B5EF4-FFF2-40B4-BE49-F238E27FC236}">
                <a16:creationId xmlns="" xmlns:a16="http://schemas.microsoft.com/office/drawing/2014/main" id="{473C7761-AA9D-4D80-922D-D9468B5F3BAA}"/>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Espace réservé du pied de page 4">
            <a:extLst>
              <a:ext uri="{FF2B5EF4-FFF2-40B4-BE49-F238E27FC236}">
                <a16:creationId xmlns="" xmlns:a16="http://schemas.microsoft.com/office/drawing/2014/main" id="{A199F665-569C-4DB3-8791-44F0F59D7406}"/>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13" name="Text Placeholder 8">
            <a:extLst>
              <a:ext uri="{FF2B5EF4-FFF2-40B4-BE49-F238E27FC236}">
                <a16:creationId xmlns="" xmlns:a16="http://schemas.microsoft.com/office/drawing/2014/main" id="{A93F987A-170C-4E76-A7D8-DC706875F85A}"/>
              </a:ext>
            </a:extLst>
          </p:cNvPr>
          <p:cNvSpPr>
            <a:spLocks noGrp="1"/>
          </p:cNvSpPr>
          <p:nvPr>
            <p:ph type="body" sz="quarter" idx="18"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4" name="Cadre 13">
            <a:extLst>
              <a:ext uri="{FF2B5EF4-FFF2-40B4-BE49-F238E27FC236}">
                <a16:creationId xmlns="" xmlns:a16="http://schemas.microsoft.com/office/drawing/2014/main" id="{AEAD5079-35F7-4EBC-8A2B-EF2178EF685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9" name="Text Placeholder 5">
            <a:extLst>
              <a:ext uri="{FF2B5EF4-FFF2-40B4-BE49-F238E27FC236}">
                <a16:creationId xmlns="" xmlns:a16="http://schemas.microsoft.com/office/drawing/2014/main" id="{8443CC35-1369-46A5-A365-ED8AF062A97A}"/>
              </a:ext>
            </a:extLst>
          </p:cNvPr>
          <p:cNvSpPr>
            <a:spLocks noGrp="1"/>
          </p:cNvSpPr>
          <p:nvPr>
            <p:ph type="body" sz="quarter" idx="19" hasCustomPrompt="1"/>
          </p:nvPr>
        </p:nvSpPr>
        <p:spPr>
          <a:xfrm>
            <a:off x="485777" y="1368598"/>
            <a:ext cx="2311064" cy="353943"/>
          </a:xfrm>
          <a:solidFill>
            <a:schemeClr val="bg1"/>
          </a:solid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374318105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3 columns_Turquoise Bg with line">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4711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Content Placeholder 2">
            <a:extLst>
              <a:ext uri="{FF2B5EF4-FFF2-40B4-BE49-F238E27FC236}">
                <a16:creationId xmlns="" xmlns:a16="http://schemas.microsoft.com/office/drawing/2014/main" id="{E6FF21A3-5C44-47ED-B6D7-AE6CB6A1102B}"/>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6" name="Content Placeholder 2">
            <a:extLst>
              <a:ext uri="{FF2B5EF4-FFF2-40B4-BE49-F238E27FC236}">
                <a16:creationId xmlns="" xmlns:a16="http://schemas.microsoft.com/office/drawing/2014/main" id="{75D31501-DC21-4740-ACF3-F1316E598191}"/>
              </a:ext>
            </a:extLst>
          </p:cNvPr>
          <p:cNvSpPr>
            <a:spLocks noGrp="1"/>
          </p:cNvSpPr>
          <p:nvPr>
            <p:ph idx="15"/>
          </p:nvPr>
        </p:nvSpPr>
        <p:spPr>
          <a:xfrm>
            <a:off x="4279091" y="1808820"/>
            <a:ext cx="3633820"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7" name="Content Placeholder 2">
            <a:extLst>
              <a:ext uri="{FF2B5EF4-FFF2-40B4-BE49-F238E27FC236}">
                <a16:creationId xmlns="" xmlns:a16="http://schemas.microsoft.com/office/drawing/2014/main" id="{C9E9C974-F8D0-482E-9985-E67DFC62129F}"/>
              </a:ext>
            </a:extLst>
          </p:cNvPr>
          <p:cNvSpPr>
            <a:spLocks noGrp="1"/>
          </p:cNvSpPr>
          <p:nvPr>
            <p:ph idx="16"/>
          </p:nvPr>
        </p:nvSpPr>
        <p:spPr>
          <a:xfrm>
            <a:off x="8153369" y="1808820"/>
            <a:ext cx="3633820"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8" name="Graphique 8">
            <a:extLst>
              <a:ext uri="{FF2B5EF4-FFF2-40B4-BE49-F238E27FC236}">
                <a16:creationId xmlns="" xmlns:a16="http://schemas.microsoft.com/office/drawing/2014/main" id="{F84A8F74-C187-471B-BECD-90117FE9539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 xmlns:a16="http://schemas.microsoft.com/office/drawing/2014/main" id="{96221AE0-5837-481C-BC68-0F09E348A56A}"/>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3" name="Espace réservé du numéro de diapositive 2">
            <a:extLst>
              <a:ext uri="{FF2B5EF4-FFF2-40B4-BE49-F238E27FC236}">
                <a16:creationId xmlns="" xmlns:a16="http://schemas.microsoft.com/office/drawing/2014/main" id="{473C7761-AA9D-4D80-922D-D9468B5F3BAA}"/>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Espace réservé du pied de page 4">
            <a:extLst>
              <a:ext uri="{FF2B5EF4-FFF2-40B4-BE49-F238E27FC236}">
                <a16:creationId xmlns="" xmlns:a16="http://schemas.microsoft.com/office/drawing/2014/main" id="{A199F665-569C-4DB3-8791-44F0F59D7406}"/>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13" name="Text Placeholder 8">
            <a:extLst>
              <a:ext uri="{FF2B5EF4-FFF2-40B4-BE49-F238E27FC236}">
                <a16:creationId xmlns="" xmlns:a16="http://schemas.microsoft.com/office/drawing/2014/main" id="{A93F987A-170C-4E76-A7D8-DC706875F85A}"/>
              </a:ext>
            </a:extLst>
          </p:cNvPr>
          <p:cNvSpPr>
            <a:spLocks noGrp="1"/>
          </p:cNvSpPr>
          <p:nvPr>
            <p:ph type="body" sz="quarter" idx="18"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cxnSp>
        <p:nvCxnSpPr>
          <p:cNvPr id="14" name="Straight Connector 35">
            <a:extLst>
              <a:ext uri="{FF2B5EF4-FFF2-40B4-BE49-F238E27FC236}">
                <a16:creationId xmlns="" xmlns:a16="http://schemas.microsoft.com/office/drawing/2014/main" id="{FAF1B7B1-87E0-46A4-AA07-C1063E54C3AD}"/>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 xmlns:a16="http://schemas.microsoft.com/office/drawing/2014/main" id="{18811E3C-6550-477D-B750-990B471D9E0E}"/>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 xmlns:a16="http://schemas.microsoft.com/office/drawing/2014/main" id="{037D93BB-8CB2-444A-9066-CCC9764644F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22" name="Text Placeholder 5">
            <a:extLst>
              <a:ext uri="{FF2B5EF4-FFF2-40B4-BE49-F238E27FC236}">
                <a16:creationId xmlns="" xmlns:a16="http://schemas.microsoft.com/office/drawing/2014/main" id="{B2766C16-43A5-49A4-8298-39F9CF033777}"/>
              </a:ext>
            </a:extLst>
          </p:cNvPr>
          <p:cNvSpPr>
            <a:spLocks noGrp="1"/>
          </p:cNvSpPr>
          <p:nvPr>
            <p:ph type="body" sz="quarter" idx="19" hasCustomPrompt="1"/>
          </p:nvPr>
        </p:nvSpPr>
        <p:spPr>
          <a:xfrm>
            <a:off x="485777" y="1368598"/>
            <a:ext cx="2311064" cy="353943"/>
          </a:xfrm>
          <a:solidFill>
            <a:schemeClr val="bg1"/>
          </a:solid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954657695"/>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columns_Green Bg ">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4813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 xmlns:a16="http://schemas.microsoft.com/office/drawing/2014/main" id="{826B9503-2AC4-450D-A0D4-5019A3085BE9}"/>
              </a:ext>
            </a:extLst>
          </p:cNvPr>
          <p:cNvSpPr>
            <a:spLocks noGrp="1"/>
          </p:cNvSpPr>
          <p:nvPr>
            <p:ph type="title"/>
          </p:nvPr>
        </p:nvSpPr>
        <p:spPr>
          <a:xfrm>
            <a:off x="404787" y="382818"/>
            <a:ext cx="11382428" cy="480131"/>
          </a:xfrm>
        </p:spPr>
        <p:txBody>
          <a:bodyPr/>
          <a:lstStyle>
            <a:lvl1pPr>
              <a:defRPr>
                <a:solidFill>
                  <a:schemeClr val="bg1"/>
                </a:solidFill>
              </a:defRPr>
            </a:lvl1pPr>
          </a:lstStyle>
          <a:p>
            <a:r>
              <a:rPr lang="fr-FR" dirty="0"/>
              <a:t>Modifiez le style du titre</a:t>
            </a:r>
          </a:p>
        </p:txBody>
      </p:sp>
      <p:sp>
        <p:nvSpPr>
          <p:cNvPr id="15" name="Content Placeholder 2">
            <a:extLst>
              <a:ext uri="{FF2B5EF4-FFF2-40B4-BE49-F238E27FC236}">
                <a16:creationId xmlns="" xmlns:a16="http://schemas.microsoft.com/office/drawing/2014/main" id="{A2E8BB07-B67E-46A3-983C-459CF2A9231C}"/>
              </a:ext>
            </a:extLst>
          </p:cNvPr>
          <p:cNvSpPr>
            <a:spLocks noGrp="1"/>
          </p:cNvSpPr>
          <p:nvPr>
            <p:ph idx="19"/>
          </p:nvPr>
        </p:nvSpPr>
        <p:spPr>
          <a:xfrm>
            <a:off x="404785" y="1808820"/>
            <a:ext cx="2667155" cy="3868080"/>
          </a:xfrm>
        </p:spPr>
        <p:txBody>
          <a:bodyPr>
            <a:noAutofit/>
          </a:bodyPr>
          <a:lstStyle>
            <a:lvl1pPr>
              <a:spcBef>
                <a:spcPts val="1800"/>
              </a:spcBef>
              <a:defRPr sz="1600">
                <a:solidFill>
                  <a:schemeClr val="bg1"/>
                </a:solidFill>
              </a:defRPr>
            </a:lvl1pPr>
            <a:lvl2pPr marL="447663" indent="-314317">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63" lvl="1" indent="-314317" algn="l" defTabSz="914377"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0" name="Content Placeholder 2">
            <a:extLst>
              <a:ext uri="{FF2B5EF4-FFF2-40B4-BE49-F238E27FC236}">
                <a16:creationId xmlns="" xmlns:a16="http://schemas.microsoft.com/office/drawing/2014/main" id="{904DA21D-F627-4FE5-9AB1-E7433AA0327D}"/>
              </a:ext>
            </a:extLst>
          </p:cNvPr>
          <p:cNvSpPr>
            <a:spLocks noGrp="1"/>
          </p:cNvSpPr>
          <p:nvPr>
            <p:ph idx="20"/>
          </p:nvPr>
        </p:nvSpPr>
        <p:spPr>
          <a:xfrm>
            <a:off x="3309877" y="1808820"/>
            <a:ext cx="2667155" cy="3868080"/>
          </a:xfrm>
        </p:spPr>
        <p:txBody>
          <a:bodyPr>
            <a:noAutofit/>
          </a:bodyPr>
          <a:lstStyle>
            <a:lvl1pPr>
              <a:spcBef>
                <a:spcPts val="1800"/>
              </a:spcBef>
              <a:defRPr sz="1600">
                <a:solidFill>
                  <a:schemeClr val="bg1"/>
                </a:solidFill>
              </a:defRPr>
            </a:lvl1pPr>
            <a:lvl2pPr marL="447663" indent="-314317">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63" lvl="1" indent="-314317" algn="l" defTabSz="914377"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1" name="Content Placeholder 2">
            <a:extLst>
              <a:ext uri="{FF2B5EF4-FFF2-40B4-BE49-F238E27FC236}">
                <a16:creationId xmlns="" xmlns:a16="http://schemas.microsoft.com/office/drawing/2014/main" id="{98957F28-66B5-4ECC-AA41-7CCADEDEAC7F}"/>
              </a:ext>
            </a:extLst>
          </p:cNvPr>
          <p:cNvSpPr>
            <a:spLocks noGrp="1"/>
          </p:cNvSpPr>
          <p:nvPr>
            <p:ph idx="21"/>
          </p:nvPr>
        </p:nvSpPr>
        <p:spPr>
          <a:xfrm>
            <a:off x="6214969" y="1808820"/>
            <a:ext cx="2667155" cy="3868080"/>
          </a:xfrm>
        </p:spPr>
        <p:txBody>
          <a:bodyPr>
            <a:noAutofit/>
          </a:bodyPr>
          <a:lstStyle>
            <a:lvl1pPr>
              <a:spcBef>
                <a:spcPts val="1800"/>
              </a:spcBef>
              <a:defRPr sz="1600">
                <a:solidFill>
                  <a:schemeClr val="bg1"/>
                </a:solidFill>
              </a:defRPr>
            </a:lvl1pPr>
            <a:lvl2pPr marL="447663" indent="-314317">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63" lvl="1" indent="-314317" algn="l" defTabSz="914377"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2" name="Content Placeholder 2">
            <a:extLst>
              <a:ext uri="{FF2B5EF4-FFF2-40B4-BE49-F238E27FC236}">
                <a16:creationId xmlns="" xmlns:a16="http://schemas.microsoft.com/office/drawing/2014/main" id="{3F65E827-F95D-4C8F-84F2-47397F0206A3}"/>
              </a:ext>
            </a:extLst>
          </p:cNvPr>
          <p:cNvSpPr>
            <a:spLocks noGrp="1"/>
          </p:cNvSpPr>
          <p:nvPr>
            <p:ph idx="22"/>
          </p:nvPr>
        </p:nvSpPr>
        <p:spPr>
          <a:xfrm>
            <a:off x="9120060" y="1808820"/>
            <a:ext cx="2667155" cy="3868080"/>
          </a:xfrm>
        </p:spPr>
        <p:txBody>
          <a:bodyPr>
            <a:noAutofit/>
          </a:bodyPr>
          <a:lstStyle>
            <a:lvl1pPr>
              <a:spcBef>
                <a:spcPts val="1800"/>
              </a:spcBef>
              <a:defRPr sz="1600">
                <a:solidFill>
                  <a:schemeClr val="bg1"/>
                </a:solidFill>
              </a:defRPr>
            </a:lvl1pPr>
            <a:lvl2pPr marL="447663" indent="-314317">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63" lvl="1" indent="-314317" algn="l" defTabSz="914377"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6" name="Text Placeholder 8">
            <a:extLst>
              <a:ext uri="{FF2B5EF4-FFF2-40B4-BE49-F238E27FC236}">
                <a16:creationId xmlns="" xmlns:a16="http://schemas.microsoft.com/office/drawing/2014/main" id="{DECC98CB-42ED-4358-8632-DB1E5894A4AC}"/>
              </a:ext>
            </a:extLst>
          </p:cNvPr>
          <p:cNvSpPr>
            <a:spLocks noGrp="1"/>
          </p:cNvSpPr>
          <p:nvPr>
            <p:ph type="body" sz="quarter" idx="23"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7" name="Espace réservé du pied de page 4">
            <a:extLst>
              <a:ext uri="{FF2B5EF4-FFF2-40B4-BE49-F238E27FC236}">
                <a16:creationId xmlns="" xmlns:a16="http://schemas.microsoft.com/office/drawing/2014/main" id="{4B2C0F4A-6984-48C5-B4CD-E7BBF23E1018}"/>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3" name="Espace réservé du numéro de diapositive 2">
            <a:extLst>
              <a:ext uri="{FF2B5EF4-FFF2-40B4-BE49-F238E27FC236}">
                <a16:creationId xmlns=""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8" name="Text Placeholder 5">
            <a:extLst>
              <a:ext uri="{FF2B5EF4-FFF2-40B4-BE49-F238E27FC236}">
                <a16:creationId xmlns="" xmlns:a16="http://schemas.microsoft.com/office/drawing/2014/main" id="{FFDDB01A-CADB-4BFF-9A20-F0CE8C98EA5E}"/>
              </a:ext>
            </a:extLst>
          </p:cNvPr>
          <p:cNvSpPr>
            <a:spLocks noGrp="1"/>
          </p:cNvSpPr>
          <p:nvPr>
            <p:ph type="body" sz="quarter" idx="15" hasCustomPrompt="1"/>
          </p:nvPr>
        </p:nvSpPr>
        <p:spPr>
          <a:xfrm>
            <a:off x="485777" y="1368598"/>
            <a:ext cx="2311064" cy="353943"/>
          </a:xfrm>
          <a:solidFill>
            <a:schemeClr val="bg1"/>
          </a:solid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1466023085"/>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columns_Green Bg with line">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4916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 xmlns:a16="http://schemas.microsoft.com/office/drawing/2014/main" id="{826B9503-2AC4-450D-A0D4-5019A3085BE9}"/>
              </a:ext>
            </a:extLst>
          </p:cNvPr>
          <p:cNvSpPr>
            <a:spLocks noGrp="1"/>
          </p:cNvSpPr>
          <p:nvPr>
            <p:ph type="title"/>
          </p:nvPr>
        </p:nvSpPr>
        <p:spPr>
          <a:xfrm>
            <a:off x="404787" y="382818"/>
            <a:ext cx="11382428" cy="480131"/>
          </a:xfrm>
        </p:spPr>
        <p:txBody>
          <a:bodyPr/>
          <a:lstStyle>
            <a:lvl1pPr>
              <a:defRPr>
                <a:solidFill>
                  <a:schemeClr val="bg1"/>
                </a:solidFill>
              </a:defRPr>
            </a:lvl1pPr>
          </a:lstStyle>
          <a:p>
            <a:r>
              <a:rPr lang="fr-FR"/>
              <a:t>Modifiez le style du titre</a:t>
            </a:r>
          </a:p>
        </p:txBody>
      </p:sp>
      <p:cxnSp>
        <p:nvCxnSpPr>
          <p:cNvPr id="16" name="Straight Connector 35">
            <a:extLst>
              <a:ext uri="{FF2B5EF4-FFF2-40B4-BE49-F238E27FC236}">
                <a16:creationId xmlns=""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 xmlns:a16="http://schemas.microsoft.com/office/drawing/2014/main" id="{F1570288-B026-49B2-AE34-8E27B6EB2D8D}"/>
              </a:ext>
            </a:extLst>
          </p:cNvPr>
          <p:cNvCxnSpPr>
            <a:cxnSpLocks/>
          </p:cNvCxnSpPr>
          <p:nvPr userDrawn="1"/>
        </p:nvCxnSpPr>
        <p:spPr>
          <a:xfrm flipV="1">
            <a:off x="6095987"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 xmlns:a16="http://schemas.microsoft.com/office/drawing/2014/main" id="{0B87A726-5D45-49B7-B6E4-02D113462CA8}"/>
              </a:ext>
            </a:extLst>
          </p:cNvPr>
          <p:cNvSpPr>
            <a:spLocks noGrp="1"/>
          </p:cNvSpPr>
          <p:nvPr>
            <p:ph idx="19"/>
          </p:nvPr>
        </p:nvSpPr>
        <p:spPr>
          <a:xfrm>
            <a:off x="404785" y="1808820"/>
            <a:ext cx="2667155" cy="3868080"/>
          </a:xfrm>
        </p:spPr>
        <p:txBody>
          <a:bodyPr>
            <a:noAutofit/>
          </a:bodyPr>
          <a:lstStyle>
            <a:lvl1pPr>
              <a:spcBef>
                <a:spcPts val="1800"/>
              </a:spcBef>
              <a:defRPr sz="1600">
                <a:solidFill>
                  <a:schemeClr val="bg1"/>
                </a:solidFill>
              </a:defRPr>
            </a:lvl1pPr>
            <a:lvl2pPr marL="447663" indent="-314317">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63" lvl="1" indent="-314317" algn="l" defTabSz="914377"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0" name="Content Placeholder 2">
            <a:extLst>
              <a:ext uri="{FF2B5EF4-FFF2-40B4-BE49-F238E27FC236}">
                <a16:creationId xmlns="" xmlns:a16="http://schemas.microsoft.com/office/drawing/2014/main" id="{48469EBA-FCE4-409D-99AD-B18807B78960}"/>
              </a:ext>
            </a:extLst>
          </p:cNvPr>
          <p:cNvSpPr>
            <a:spLocks noGrp="1"/>
          </p:cNvSpPr>
          <p:nvPr>
            <p:ph idx="20"/>
          </p:nvPr>
        </p:nvSpPr>
        <p:spPr>
          <a:xfrm>
            <a:off x="3309877" y="1808820"/>
            <a:ext cx="2667155" cy="3868080"/>
          </a:xfrm>
        </p:spPr>
        <p:txBody>
          <a:bodyPr>
            <a:noAutofit/>
          </a:bodyPr>
          <a:lstStyle>
            <a:lvl1pPr>
              <a:spcBef>
                <a:spcPts val="1800"/>
              </a:spcBef>
              <a:defRPr sz="1600">
                <a:solidFill>
                  <a:schemeClr val="bg1"/>
                </a:solidFill>
              </a:defRPr>
            </a:lvl1pPr>
            <a:lvl2pPr marL="447663" indent="-314317">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63" lvl="1" indent="-314317" algn="l" defTabSz="914377"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1" name="Content Placeholder 2">
            <a:extLst>
              <a:ext uri="{FF2B5EF4-FFF2-40B4-BE49-F238E27FC236}">
                <a16:creationId xmlns="" xmlns:a16="http://schemas.microsoft.com/office/drawing/2014/main" id="{E5B593F1-F213-4F09-9902-DFB955D2770C}"/>
              </a:ext>
            </a:extLst>
          </p:cNvPr>
          <p:cNvSpPr>
            <a:spLocks noGrp="1"/>
          </p:cNvSpPr>
          <p:nvPr>
            <p:ph idx="21"/>
          </p:nvPr>
        </p:nvSpPr>
        <p:spPr>
          <a:xfrm>
            <a:off x="6214969" y="1808820"/>
            <a:ext cx="2667155" cy="3868080"/>
          </a:xfrm>
        </p:spPr>
        <p:txBody>
          <a:bodyPr>
            <a:noAutofit/>
          </a:bodyPr>
          <a:lstStyle>
            <a:lvl1pPr>
              <a:spcBef>
                <a:spcPts val="1800"/>
              </a:spcBef>
              <a:defRPr sz="1600">
                <a:solidFill>
                  <a:schemeClr val="bg1"/>
                </a:solidFill>
              </a:defRPr>
            </a:lvl1pPr>
            <a:lvl2pPr marL="447663" indent="-314317">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63" lvl="1" indent="-314317" algn="l" defTabSz="914377"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2" name="Content Placeholder 2">
            <a:extLst>
              <a:ext uri="{FF2B5EF4-FFF2-40B4-BE49-F238E27FC236}">
                <a16:creationId xmlns="" xmlns:a16="http://schemas.microsoft.com/office/drawing/2014/main" id="{7CE1EB90-82E9-4FC8-B6D3-007BF2FBE500}"/>
              </a:ext>
            </a:extLst>
          </p:cNvPr>
          <p:cNvSpPr>
            <a:spLocks noGrp="1"/>
          </p:cNvSpPr>
          <p:nvPr>
            <p:ph idx="22"/>
          </p:nvPr>
        </p:nvSpPr>
        <p:spPr>
          <a:xfrm>
            <a:off x="9120060" y="1808820"/>
            <a:ext cx="2667155" cy="3868080"/>
          </a:xfrm>
        </p:spPr>
        <p:txBody>
          <a:bodyPr>
            <a:noAutofit/>
          </a:bodyPr>
          <a:lstStyle>
            <a:lvl1pPr>
              <a:spcBef>
                <a:spcPts val="1800"/>
              </a:spcBef>
              <a:defRPr sz="1600">
                <a:solidFill>
                  <a:schemeClr val="bg1"/>
                </a:solidFill>
              </a:defRPr>
            </a:lvl1pPr>
            <a:lvl2pPr marL="447663" indent="-314317">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63" lvl="1" indent="-314317" algn="l" defTabSz="914377"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6" name="Text Placeholder 8">
            <a:extLst>
              <a:ext uri="{FF2B5EF4-FFF2-40B4-BE49-F238E27FC236}">
                <a16:creationId xmlns="" xmlns:a16="http://schemas.microsoft.com/office/drawing/2014/main" id="{8D0EA6A7-13A6-4F7C-BD66-1B36B778A722}"/>
              </a:ext>
            </a:extLst>
          </p:cNvPr>
          <p:cNvSpPr>
            <a:spLocks noGrp="1"/>
          </p:cNvSpPr>
          <p:nvPr>
            <p:ph type="body" sz="quarter" idx="23"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27" name="Espace réservé du pied de page 4">
            <a:extLst>
              <a:ext uri="{FF2B5EF4-FFF2-40B4-BE49-F238E27FC236}">
                <a16:creationId xmlns="" xmlns:a16="http://schemas.microsoft.com/office/drawing/2014/main" id="{41A1F7B3-78F2-4338-8319-8B897FA823B9}"/>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5" name="Espace réservé du numéro de diapositive 4">
            <a:extLst>
              <a:ext uri="{FF2B5EF4-FFF2-40B4-BE49-F238E27FC236}">
                <a16:creationId xmlns=""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Text Placeholder 5">
            <a:extLst>
              <a:ext uri="{FF2B5EF4-FFF2-40B4-BE49-F238E27FC236}">
                <a16:creationId xmlns="" xmlns:a16="http://schemas.microsoft.com/office/drawing/2014/main" id="{65B523C8-85BC-4271-BE91-AC4EDD53217D}"/>
              </a:ext>
            </a:extLst>
          </p:cNvPr>
          <p:cNvSpPr>
            <a:spLocks noGrp="1"/>
          </p:cNvSpPr>
          <p:nvPr>
            <p:ph type="body" sz="quarter" idx="15" hasCustomPrompt="1"/>
          </p:nvPr>
        </p:nvSpPr>
        <p:spPr>
          <a:xfrm>
            <a:off x="485777" y="1368598"/>
            <a:ext cx="2311064" cy="353943"/>
          </a:xfrm>
          <a:solidFill>
            <a:schemeClr val="bg1"/>
          </a:solid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428871359"/>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Empty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5018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 xmlns:a16="http://schemas.microsoft.com/office/drawing/2014/main" id="{437C81F6-288B-4CD6-8434-31E05629586C}"/>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 xmlns:a16="http://schemas.microsoft.com/office/drawing/2014/main" id="{934B8D39-A21D-4C23-9BB3-0812B9F0884C}"/>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6" name="Espace réservé du numéro de diapositive 2">
            <a:extLst>
              <a:ext uri="{FF2B5EF4-FFF2-40B4-BE49-F238E27FC236}">
                <a16:creationId xmlns="" xmlns:a16="http://schemas.microsoft.com/office/drawing/2014/main" id="{F763B716-FDA1-4D3C-824D-1B00864184A9}"/>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 xmlns:a16="http://schemas.microsoft.com/office/drawing/2014/main" id="{49679F60-0A60-49CD-A33B-A0143C31A6D1}"/>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10" name="Text Placeholder 8">
            <a:extLst>
              <a:ext uri="{FF2B5EF4-FFF2-40B4-BE49-F238E27FC236}">
                <a16:creationId xmlns="" xmlns:a16="http://schemas.microsoft.com/office/drawing/2014/main" id="{D1CD4711-4D41-4B4B-B260-0ED56BC2605B}"/>
              </a:ext>
            </a:extLst>
          </p:cNvPr>
          <p:cNvSpPr>
            <a:spLocks noGrp="1"/>
          </p:cNvSpPr>
          <p:nvPr>
            <p:ph type="body" sz="quarter" idx="17"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1" name="Cadre 10">
            <a:extLst>
              <a:ext uri="{FF2B5EF4-FFF2-40B4-BE49-F238E27FC236}">
                <a16:creationId xmlns="" xmlns:a16="http://schemas.microsoft.com/office/drawing/2014/main" id="{1F69778B-1BE8-4B74-A9C2-53A5A24C5B1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3" name="Text Placeholder 5">
            <a:extLst>
              <a:ext uri="{FF2B5EF4-FFF2-40B4-BE49-F238E27FC236}">
                <a16:creationId xmlns="" xmlns:a16="http://schemas.microsoft.com/office/drawing/2014/main" id="{EEBB7907-5266-4FE1-9F42-2DAB4AE75953}"/>
              </a:ext>
            </a:extLst>
          </p:cNvPr>
          <p:cNvSpPr>
            <a:spLocks noGrp="1"/>
          </p:cNvSpPr>
          <p:nvPr>
            <p:ph type="body" sz="quarter" idx="15" hasCustomPrompt="1"/>
          </p:nvPr>
        </p:nvSpPr>
        <p:spPr>
          <a:xfrm>
            <a:off x="485777" y="1368598"/>
            <a:ext cx="2311064" cy="353943"/>
          </a:xfrm>
          <a:solidFill>
            <a:schemeClr val="bg1"/>
          </a:solidFill>
        </p:spPr>
        <p:txBody>
          <a:bodyPr wrap="none" lIns="72000" rIns="72000" bIns="0">
            <a:spAutoFit/>
          </a:bodyPr>
          <a:lstStyle>
            <a:lvl1pPr marL="0" indent="0">
              <a:buNone/>
              <a:defRPr sz="2000">
                <a:solidFill>
                  <a:schemeClr val="accent4"/>
                </a:solidFill>
              </a:defRPr>
            </a:lvl1pPr>
          </a:lstStyle>
          <a:p>
            <a:pPr lvl="0"/>
            <a:r>
              <a:rPr lang="en-GB" dirty="0"/>
              <a:t>Subtitle of the slide</a:t>
            </a:r>
          </a:p>
        </p:txBody>
      </p:sp>
    </p:spTree>
    <p:extLst>
      <p:ext uri="{BB962C8B-B14F-4D97-AF65-F5344CB8AC3E}">
        <p14:creationId xmlns:p14="http://schemas.microsoft.com/office/powerpoint/2010/main" val="2128577385"/>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3">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 xmlns:a16="http://schemas.microsoft.com/office/drawing/2014/main" id="{075C7A91-CC93-4B69-84A3-D6E6299E1C1C}"/>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6153"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 xmlns:a16="http://schemas.microsoft.com/office/drawing/2014/main" id="{075C7A91-CC93-4B69-84A3-D6E6299E1C1C}"/>
                          </a:ext>
                        </a:extLst>
                      </p:cNvPr>
                      <p:cNvPicPr/>
                      <p:nvPr/>
                    </p:nvPicPr>
                    <p:blipFill>
                      <a:blip r:embed="rId7"/>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4455627D-8E54-4A37-802B-8C427B3EB1B5}"/>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3" name="Forme libre : forme 22">
            <a:extLst>
              <a:ext uri="{FF2B5EF4-FFF2-40B4-BE49-F238E27FC236}">
                <a16:creationId xmlns="" xmlns:a16="http://schemas.microsoft.com/office/drawing/2014/main" id="{66AEBE2B-012F-42BB-A823-995DB0D71DD2}"/>
              </a:ext>
            </a:extLst>
          </p:cNvPr>
          <p:cNvSpPr/>
          <p:nvPr userDrawn="1"/>
        </p:nvSpPr>
        <p:spPr>
          <a:xfrm rot="18932423">
            <a:off x="-954765" y="1427043"/>
            <a:ext cx="5372804" cy="530455"/>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dirty="0"/>
          </a:p>
        </p:txBody>
      </p:sp>
      <p:sp>
        <p:nvSpPr>
          <p:cNvPr id="21" name="Forme libre : forme 20">
            <a:extLst>
              <a:ext uri="{FF2B5EF4-FFF2-40B4-BE49-F238E27FC236}">
                <a16:creationId xmlns="" xmlns:a16="http://schemas.microsoft.com/office/drawing/2014/main" id="{534AE452-7F08-4FA5-B95D-44688A32E41E}"/>
              </a:ext>
            </a:extLst>
          </p:cNvPr>
          <p:cNvSpPr/>
          <p:nvPr userDrawn="1"/>
        </p:nvSpPr>
        <p:spPr>
          <a:xfrm rot="18932423">
            <a:off x="-735098" y="889566"/>
            <a:ext cx="3838044" cy="530455"/>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dirty="0"/>
          </a:p>
        </p:txBody>
      </p:sp>
      <p:sp>
        <p:nvSpPr>
          <p:cNvPr id="13" name="Sous-titre 2">
            <a:extLst>
              <a:ext uri="{FF2B5EF4-FFF2-40B4-BE49-F238E27FC236}">
                <a16:creationId xmlns="" xmlns:a16="http://schemas.microsoft.com/office/drawing/2014/main" id="{E9CCE011-2916-434D-A5D2-7A96A56EDFB2}"/>
              </a:ext>
            </a:extLst>
          </p:cNvPr>
          <p:cNvSpPr>
            <a:spLocks noGrp="1"/>
          </p:cNvSpPr>
          <p:nvPr>
            <p:ph type="subTitle" idx="1" hasCustomPrompt="1"/>
          </p:nvPr>
        </p:nvSpPr>
        <p:spPr>
          <a:xfrm>
            <a:off x="459132" y="3001503"/>
            <a:ext cx="7551997" cy="461665"/>
          </a:xfrm>
        </p:spPr>
        <p:txBody>
          <a:bodyPr wrap="square" lIns="108000" rIns="180000">
            <a:spAutoFit/>
          </a:bodyPr>
          <a:lstStyle>
            <a:lvl1pPr marL="0" indent="0" algn="l">
              <a:buNone/>
              <a:defRPr sz="240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Subtitle of the presentation</a:t>
            </a:r>
          </a:p>
        </p:txBody>
      </p:sp>
      <p:sp>
        <p:nvSpPr>
          <p:cNvPr id="19" name="Espace réservé de la date 3">
            <a:extLst>
              <a:ext uri="{FF2B5EF4-FFF2-40B4-BE49-F238E27FC236}">
                <a16:creationId xmlns="" xmlns:a16="http://schemas.microsoft.com/office/drawing/2014/main" id="{11CD5301-9586-45EF-BD7D-6FD0A6A5B078}"/>
              </a:ext>
            </a:extLst>
          </p:cNvPr>
          <p:cNvSpPr>
            <a:spLocks noGrp="1"/>
          </p:cNvSpPr>
          <p:nvPr>
            <p:ph type="dt" sz="half" idx="10"/>
          </p:nvPr>
        </p:nvSpPr>
        <p:spPr>
          <a:xfrm>
            <a:off x="459133" y="4402898"/>
            <a:ext cx="1533140" cy="215444"/>
          </a:xfrm>
          <a:prstGeom prst="rect">
            <a:avLst/>
          </a:prstGeom>
        </p:spPr>
        <p:txBody>
          <a:bodyPr wrap="none" lIns="108000" tIns="0" rIns="180000" bIns="0">
            <a:spAutoFit/>
          </a:bodyPr>
          <a:lstStyle>
            <a:lvl1pPr>
              <a:defRPr sz="1400">
                <a:solidFill>
                  <a:schemeClr val="bg1"/>
                </a:solidFill>
              </a:defRPr>
            </a:lvl1pPr>
          </a:lstStyle>
          <a:p>
            <a:fld id="{BC882573-CF8D-477B-8EF6-9CF97BBEDB1A}" type="datetime3">
              <a:rPr lang="en-GB" smtClean="0"/>
              <a:t>1 June, 2021</a:t>
            </a:fld>
            <a:endParaRPr lang="en-GB" dirty="0"/>
          </a:p>
        </p:txBody>
      </p:sp>
      <p:sp>
        <p:nvSpPr>
          <p:cNvPr id="24" name="Titre 1">
            <a:extLst>
              <a:ext uri="{FF2B5EF4-FFF2-40B4-BE49-F238E27FC236}">
                <a16:creationId xmlns="" xmlns:a16="http://schemas.microsoft.com/office/drawing/2014/main" id="{282677E1-E7D7-461C-9F6D-B1708372F571}"/>
              </a:ext>
            </a:extLst>
          </p:cNvPr>
          <p:cNvSpPr>
            <a:spLocks noGrp="1"/>
          </p:cNvSpPr>
          <p:nvPr>
            <p:ph type="ctrTitle"/>
          </p:nvPr>
        </p:nvSpPr>
        <p:spPr>
          <a:xfrm>
            <a:off x="459208" y="521853"/>
            <a:ext cx="7551997" cy="2475348"/>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6" name="Espace réservé du texte 8">
            <a:extLst>
              <a:ext uri="{FF2B5EF4-FFF2-40B4-BE49-F238E27FC236}">
                <a16:creationId xmlns="" xmlns:a16="http://schemas.microsoft.com/office/drawing/2014/main" id="{0BD763C4-0BC2-41C5-BDBA-5850D945CFF6}"/>
              </a:ext>
            </a:extLst>
          </p:cNvPr>
          <p:cNvSpPr>
            <a:spLocks noGrp="1"/>
          </p:cNvSpPr>
          <p:nvPr>
            <p:ph type="body" sz="quarter" idx="12" hasCustomPrompt="1"/>
          </p:nvPr>
        </p:nvSpPr>
        <p:spPr>
          <a:xfrm>
            <a:off x="459133" y="4014515"/>
            <a:ext cx="2486309" cy="400110"/>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Image 15" descr="Une image contenant objet&#10;&#10;Description générée automatiquement">
            <a:extLst>
              <a:ext uri="{FF2B5EF4-FFF2-40B4-BE49-F238E27FC236}">
                <a16:creationId xmlns="" xmlns:a16="http://schemas.microsoft.com/office/drawing/2014/main" id="{5919B4CD-5E7E-4686-8385-C8E06F74C4D8}"/>
              </a:ext>
            </a:extLst>
          </p:cNvPr>
          <p:cNvPicPr>
            <a:picLocks noChangeAspect="1"/>
          </p:cNvPicPr>
          <p:nvPr userDrawn="1"/>
        </p:nvPicPr>
        <p:blipFill rotWithShape="1">
          <a:blip r:embed="rId8"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pic>
        <p:nvPicPr>
          <p:cNvPr id="14" name="Graphique 12">
            <a:extLst>
              <a:ext uri="{FF2B5EF4-FFF2-40B4-BE49-F238E27FC236}">
                <a16:creationId xmlns="" xmlns:a16="http://schemas.microsoft.com/office/drawing/2014/main" id="{33FF114A-8E2E-4078-8447-E6672F2878CC}"/>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10730262" y="5358931"/>
            <a:ext cx="863743" cy="791160"/>
          </a:xfrm>
          <a:prstGeom prst="rect">
            <a:avLst/>
          </a:prstGeom>
        </p:spPr>
      </p:pic>
      <p:sp>
        <p:nvSpPr>
          <p:cNvPr id="15" name="Cadre 14">
            <a:extLst>
              <a:ext uri="{FF2B5EF4-FFF2-40B4-BE49-F238E27FC236}">
                <a16:creationId xmlns="" xmlns:a16="http://schemas.microsoft.com/office/drawing/2014/main" id="{FBAD0157-C8A9-43A3-BB2C-AE46F0750E4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851476144"/>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17">
          <p15:clr>
            <a:srgbClr val="F26B43"/>
          </p15:clr>
        </p15:guide>
        <p15:guide id="6" orient="horz" pos="3929">
          <p15:clr>
            <a:srgbClr val="F26B43"/>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tent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5120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63" indent="-314317">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2" name="Graphique 8">
            <a:extLst>
              <a:ext uri="{FF2B5EF4-FFF2-40B4-BE49-F238E27FC236}">
                <a16:creationId xmlns="" xmlns:a16="http://schemas.microsoft.com/office/drawing/2014/main" id="{668B2CFD-22F1-4431-AF94-F5F28A5873D5}"/>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 xmlns:a16="http://schemas.microsoft.com/office/drawing/2014/main" id="{4160477B-743B-492A-BC15-89FE6D09C284}"/>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6" name="Espace réservé du numéro de diapositive 2">
            <a:extLst>
              <a:ext uri="{FF2B5EF4-FFF2-40B4-BE49-F238E27FC236}">
                <a16:creationId xmlns="" xmlns:a16="http://schemas.microsoft.com/office/drawing/2014/main" id="{77A23A92-4733-4D64-9578-199845FA4004}"/>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 xmlns:a16="http://schemas.microsoft.com/office/drawing/2014/main" id="{2143B5D6-D335-415F-ABD0-9712884C01B1}"/>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11" name="Text Placeholder 8">
            <a:extLst>
              <a:ext uri="{FF2B5EF4-FFF2-40B4-BE49-F238E27FC236}">
                <a16:creationId xmlns="" xmlns:a16="http://schemas.microsoft.com/office/drawing/2014/main" id="{4DA76F43-5248-440F-A481-AE3424C906AE}"/>
              </a:ext>
            </a:extLst>
          </p:cNvPr>
          <p:cNvSpPr>
            <a:spLocks noGrp="1"/>
          </p:cNvSpPr>
          <p:nvPr>
            <p:ph type="body" sz="quarter" idx="17"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3" name="Cadre 12">
            <a:extLst>
              <a:ext uri="{FF2B5EF4-FFF2-40B4-BE49-F238E27FC236}">
                <a16:creationId xmlns="" xmlns:a16="http://schemas.microsoft.com/office/drawing/2014/main" id="{1F5493F3-3396-494C-B7AA-936DEA3472CF}"/>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4" name="Text Placeholder 5">
            <a:extLst>
              <a:ext uri="{FF2B5EF4-FFF2-40B4-BE49-F238E27FC236}">
                <a16:creationId xmlns="" xmlns:a16="http://schemas.microsoft.com/office/drawing/2014/main" id="{796A4A4C-FAE1-400E-841F-11BD7E16F458}"/>
              </a:ext>
            </a:extLst>
          </p:cNvPr>
          <p:cNvSpPr>
            <a:spLocks noGrp="1"/>
          </p:cNvSpPr>
          <p:nvPr>
            <p:ph type="body" sz="quarter" idx="15" hasCustomPrompt="1"/>
          </p:nvPr>
        </p:nvSpPr>
        <p:spPr>
          <a:xfrm>
            <a:off x="485777" y="1368598"/>
            <a:ext cx="2311064" cy="353943"/>
          </a:xfrm>
          <a:solidFill>
            <a:schemeClr val="bg1"/>
          </a:solidFill>
        </p:spPr>
        <p:txBody>
          <a:bodyPr wrap="none" lIns="72000" rIns="72000" bIns="0">
            <a:spAutoFit/>
          </a:bodyPr>
          <a:lstStyle>
            <a:lvl1pPr marL="0" indent="0">
              <a:buNone/>
              <a:defRPr sz="2000">
                <a:solidFill>
                  <a:schemeClr val="accent4"/>
                </a:solidFill>
              </a:defRPr>
            </a:lvl1pPr>
          </a:lstStyle>
          <a:p>
            <a:pPr lvl="0"/>
            <a:r>
              <a:rPr lang="en-GB" dirty="0"/>
              <a:t>Subtitle of the slide</a:t>
            </a:r>
          </a:p>
        </p:txBody>
      </p:sp>
    </p:spTree>
    <p:extLst>
      <p:ext uri="{BB962C8B-B14F-4D97-AF65-F5344CB8AC3E}">
        <p14:creationId xmlns:p14="http://schemas.microsoft.com/office/powerpoint/2010/main" val="3759219740"/>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5223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 xmlns:a16="http://schemas.microsoft.com/office/drawing/2014/main" id="{FC0E9943-F655-4D87-8A71-C5CD7B1F3302}"/>
              </a:ext>
            </a:extLst>
          </p:cNvPr>
          <p:cNvSpPr>
            <a:spLocks noGrp="1"/>
          </p:cNvSpPr>
          <p:nvPr>
            <p:ph idx="1"/>
          </p:nvPr>
        </p:nvSpPr>
        <p:spPr>
          <a:xfrm>
            <a:off x="404785" y="1808820"/>
            <a:ext cx="5511195"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 xmlns:a16="http://schemas.microsoft.com/office/drawing/2014/main" id="{66438B2F-8ED1-4D14-A1C7-E9F68322689E}"/>
              </a:ext>
            </a:extLst>
          </p:cNvPr>
          <p:cNvSpPr>
            <a:spLocks noGrp="1"/>
          </p:cNvSpPr>
          <p:nvPr>
            <p:ph idx="15"/>
          </p:nvPr>
        </p:nvSpPr>
        <p:spPr>
          <a:xfrm>
            <a:off x="6276021" y="1808820"/>
            <a:ext cx="5511195"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8" name="Graphique 8">
            <a:extLst>
              <a:ext uri="{FF2B5EF4-FFF2-40B4-BE49-F238E27FC236}">
                <a16:creationId xmlns="" xmlns:a16="http://schemas.microsoft.com/office/drawing/2014/main" id="{ACDC552B-8CDA-48CA-A8A8-811FCC54FFE3}"/>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 xmlns:a16="http://schemas.microsoft.com/office/drawing/2014/main" id="{263ED53C-324B-4E02-A190-3A1DB4E58E01}"/>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0" name="Espace réservé du numéro de diapositive 2">
            <a:extLst>
              <a:ext uri="{FF2B5EF4-FFF2-40B4-BE49-F238E27FC236}">
                <a16:creationId xmlns="" xmlns:a16="http://schemas.microsoft.com/office/drawing/2014/main" id="{15860257-6371-40C0-A1CD-7F88E895871B}"/>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1" name="Espace réservé du pied de page 4">
            <a:extLst>
              <a:ext uri="{FF2B5EF4-FFF2-40B4-BE49-F238E27FC236}">
                <a16:creationId xmlns="" xmlns:a16="http://schemas.microsoft.com/office/drawing/2014/main" id="{C64E4412-2519-4051-AC29-ED56CF367D63}"/>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12" name="Text Placeholder 8">
            <a:extLst>
              <a:ext uri="{FF2B5EF4-FFF2-40B4-BE49-F238E27FC236}">
                <a16:creationId xmlns="" xmlns:a16="http://schemas.microsoft.com/office/drawing/2014/main" id="{7894B4D6-48C5-485B-A19E-2E2EFB7416D6}"/>
              </a:ext>
            </a:extLst>
          </p:cNvPr>
          <p:cNvSpPr>
            <a:spLocks noGrp="1"/>
          </p:cNvSpPr>
          <p:nvPr>
            <p:ph type="body" sz="quarter" idx="17"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5" name="Cadre 14">
            <a:extLst>
              <a:ext uri="{FF2B5EF4-FFF2-40B4-BE49-F238E27FC236}">
                <a16:creationId xmlns="" xmlns:a16="http://schemas.microsoft.com/office/drawing/2014/main" id="{BBDD52F3-BBB0-4B91-8EEB-208C077F83A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6" name="Text Placeholder 5">
            <a:extLst>
              <a:ext uri="{FF2B5EF4-FFF2-40B4-BE49-F238E27FC236}">
                <a16:creationId xmlns="" xmlns:a16="http://schemas.microsoft.com/office/drawing/2014/main" id="{019D636F-9750-48F3-BC45-01CF2EDDD38E}"/>
              </a:ext>
            </a:extLst>
          </p:cNvPr>
          <p:cNvSpPr>
            <a:spLocks noGrp="1"/>
          </p:cNvSpPr>
          <p:nvPr>
            <p:ph type="body" sz="quarter" idx="18" hasCustomPrompt="1"/>
          </p:nvPr>
        </p:nvSpPr>
        <p:spPr>
          <a:xfrm>
            <a:off x="485777" y="1368598"/>
            <a:ext cx="2311064" cy="353943"/>
          </a:xfrm>
          <a:solidFill>
            <a:schemeClr val="bg1"/>
          </a:solidFill>
        </p:spPr>
        <p:txBody>
          <a:bodyPr wrap="none" lIns="72000" rIns="72000" bIns="0">
            <a:spAutoFit/>
          </a:bodyPr>
          <a:lstStyle>
            <a:lvl1pPr marL="0" indent="0">
              <a:buNone/>
              <a:defRPr sz="2000">
                <a:solidFill>
                  <a:schemeClr val="accent4"/>
                </a:solidFill>
              </a:defRPr>
            </a:lvl1pPr>
          </a:lstStyle>
          <a:p>
            <a:pPr lvl="0"/>
            <a:r>
              <a:rPr lang="en-GB" dirty="0"/>
              <a:t>Subtitle of the slide</a:t>
            </a:r>
          </a:p>
        </p:txBody>
      </p:sp>
    </p:spTree>
    <p:extLst>
      <p:ext uri="{BB962C8B-B14F-4D97-AF65-F5344CB8AC3E}">
        <p14:creationId xmlns:p14="http://schemas.microsoft.com/office/powerpoint/2010/main" val="78866294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 columns_Violet Bg with line">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5325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 xmlns:a16="http://schemas.microsoft.com/office/drawing/2014/main" id="{FC0E9943-F655-4D87-8A71-C5CD7B1F3302}"/>
              </a:ext>
            </a:extLst>
          </p:cNvPr>
          <p:cNvSpPr>
            <a:spLocks noGrp="1"/>
          </p:cNvSpPr>
          <p:nvPr>
            <p:ph idx="1"/>
          </p:nvPr>
        </p:nvSpPr>
        <p:spPr>
          <a:xfrm>
            <a:off x="404785" y="1808820"/>
            <a:ext cx="5511195"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 xmlns:a16="http://schemas.microsoft.com/office/drawing/2014/main" id="{66438B2F-8ED1-4D14-A1C7-E9F68322689E}"/>
              </a:ext>
            </a:extLst>
          </p:cNvPr>
          <p:cNvSpPr>
            <a:spLocks noGrp="1"/>
          </p:cNvSpPr>
          <p:nvPr>
            <p:ph idx="15"/>
          </p:nvPr>
        </p:nvSpPr>
        <p:spPr>
          <a:xfrm>
            <a:off x="6276021" y="1808820"/>
            <a:ext cx="5511195"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8" name="Graphique 8">
            <a:extLst>
              <a:ext uri="{FF2B5EF4-FFF2-40B4-BE49-F238E27FC236}">
                <a16:creationId xmlns="" xmlns:a16="http://schemas.microsoft.com/office/drawing/2014/main" id="{ACDC552B-8CDA-48CA-A8A8-811FCC54FFE3}"/>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 xmlns:a16="http://schemas.microsoft.com/office/drawing/2014/main" id="{263ED53C-324B-4E02-A190-3A1DB4E58E01}"/>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0" name="Espace réservé du numéro de diapositive 2">
            <a:extLst>
              <a:ext uri="{FF2B5EF4-FFF2-40B4-BE49-F238E27FC236}">
                <a16:creationId xmlns="" xmlns:a16="http://schemas.microsoft.com/office/drawing/2014/main" id="{15860257-6371-40C0-A1CD-7F88E895871B}"/>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1" name="Espace réservé du pied de page 4">
            <a:extLst>
              <a:ext uri="{FF2B5EF4-FFF2-40B4-BE49-F238E27FC236}">
                <a16:creationId xmlns="" xmlns:a16="http://schemas.microsoft.com/office/drawing/2014/main" id="{C64E4412-2519-4051-AC29-ED56CF367D63}"/>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12" name="Text Placeholder 8">
            <a:extLst>
              <a:ext uri="{FF2B5EF4-FFF2-40B4-BE49-F238E27FC236}">
                <a16:creationId xmlns="" xmlns:a16="http://schemas.microsoft.com/office/drawing/2014/main" id="{7894B4D6-48C5-485B-A19E-2E2EFB7416D6}"/>
              </a:ext>
            </a:extLst>
          </p:cNvPr>
          <p:cNvSpPr>
            <a:spLocks noGrp="1"/>
          </p:cNvSpPr>
          <p:nvPr>
            <p:ph type="body" sz="quarter" idx="17"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cxnSp>
        <p:nvCxnSpPr>
          <p:cNvPr id="15" name="Straight Connector 35">
            <a:extLst>
              <a:ext uri="{FF2B5EF4-FFF2-40B4-BE49-F238E27FC236}">
                <a16:creationId xmlns="" xmlns:a16="http://schemas.microsoft.com/office/drawing/2014/main" id="{23DB9D5B-DC75-428B-A756-12D2B3B16114}"/>
              </a:ext>
            </a:extLst>
          </p:cNvPr>
          <p:cNvCxnSpPr>
            <a:cxnSpLocks/>
          </p:cNvCxnSpPr>
          <p:nvPr userDrawn="1"/>
        </p:nvCxnSpPr>
        <p:spPr>
          <a:xfrm flipV="1">
            <a:off x="60959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 xmlns:a16="http://schemas.microsoft.com/office/drawing/2014/main" id="{A69985D8-FF27-401D-AE13-C8809DEE9C6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7" name="Text Placeholder 5">
            <a:extLst>
              <a:ext uri="{FF2B5EF4-FFF2-40B4-BE49-F238E27FC236}">
                <a16:creationId xmlns="" xmlns:a16="http://schemas.microsoft.com/office/drawing/2014/main" id="{4A789430-8E0C-43E5-9540-C3B4C242F390}"/>
              </a:ext>
            </a:extLst>
          </p:cNvPr>
          <p:cNvSpPr>
            <a:spLocks noGrp="1"/>
          </p:cNvSpPr>
          <p:nvPr>
            <p:ph type="body" sz="quarter" idx="18" hasCustomPrompt="1"/>
          </p:nvPr>
        </p:nvSpPr>
        <p:spPr>
          <a:xfrm>
            <a:off x="485777" y="1368598"/>
            <a:ext cx="2311064" cy="353943"/>
          </a:xfrm>
          <a:solidFill>
            <a:schemeClr val="bg1"/>
          </a:solidFill>
        </p:spPr>
        <p:txBody>
          <a:bodyPr wrap="none" lIns="72000" rIns="72000" bIns="0">
            <a:spAutoFit/>
          </a:bodyPr>
          <a:lstStyle>
            <a:lvl1pPr marL="0" indent="0">
              <a:buNone/>
              <a:defRPr sz="2000">
                <a:solidFill>
                  <a:schemeClr val="accent4"/>
                </a:solidFill>
              </a:defRPr>
            </a:lvl1pPr>
          </a:lstStyle>
          <a:p>
            <a:pPr lvl="0"/>
            <a:r>
              <a:rPr lang="en-GB" dirty="0"/>
              <a:t>Subtitle of the slide</a:t>
            </a:r>
          </a:p>
        </p:txBody>
      </p:sp>
    </p:spTree>
    <p:extLst>
      <p:ext uri="{BB962C8B-B14F-4D97-AF65-F5344CB8AC3E}">
        <p14:creationId xmlns:p14="http://schemas.microsoft.com/office/powerpoint/2010/main" val="69006362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3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5428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 xmlns:a16="http://schemas.microsoft.com/office/drawing/2014/main" id="{2B84738E-FC65-4057-B3F9-EDDD50E90A80}"/>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 xmlns:a16="http://schemas.microsoft.com/office/drawing/2014/main" id="{787E670E-DB4B-44E8-8FE3-D62DABA7F3D8}"/>
              </a:ext>
            </a:extLst>
          </p:cNvPr>
          <p:cNvSpPr>
            <a:spLocks noGrp="1"/>
          </p:cNvSpPr>
          <p:nvPr>
            <p:ph idx="15"/>
          </p:nvPr>
        </p:nvSpPr>
        <p:spPr>
          <a:xfrm>
            <a:off x="4279091" y="1808820"/>
            <a:ext cx="3633820"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Content Placeholder 2">
            <a:extLst>
              <a:ext uri="{FF2B5EF4-FFF2-40B4-BE49-F238E27FC236}">
                <a16:creationId xmlns="" xmlns:a16="http://schemas.microsoft.com/office/drawing/2014/main" id="{49614C37-0687-453B-98AC-92943109E118}"/>
              </a:ext>
            </a:extLst>
          </p:cNvPr>
          <p:cNvSpPr>
            <a:spLocks noGrp="1"/>
          </p:cNvSpPr>
          <p:nvPr>
            <p:ph idx="16"/>
          </p:nvPr>
        </p:nvSpPr>
        <p:spPr>
          <a:xfrm>
            <a:off x="8153369" y="1808820"/>
            <a:ext cx="3633820"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8" name="Graphique 8">
            <a:extLst>
              <a:ext uri="{FF2B5EF4-FFF2-40B4-BE49-F238E27FC236}">
                <a16:creationId xmlns="" xmlns:a16="http://schemas.microsoft.com/office/drawing/2014/main" id="{63FE658E-9ADA-4627-B4E3-4DE0E374FD53}"/>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 xmlns:a16="http://schemas.microsoft.com/office/drawing/2014/main" id="{511B61A5-D4C6-4685-8C16-DCFA216B92B1}"/>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2" name="Espace réservé du numéro de diapositive 2">
            <a:extLst>
              <a:ext uri="{FF2B5EF4-FFF2-40B4-BE49-F238E27FC236}">
                <a16:creationId xmlns="" xmlns:a16="http://schemas.microsoft.com/office/drawing/2014/main" id="{F2B16B7C-A9B4-4FD7-826E-9D73B19E65A0}"/>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 xmlns:a16="http://schemas.microsoft.com/office/drawing/2014/main" id="{B0C6C810-3AC8-4CF2-81C8-1D7058CBD48D}"/>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16" name="Text Placeholder 8">
            <a:extLst>
              <a:ext uri="{FF2B5EF4-FFF2-40B4-BE49-F238E27FC236}">
                <a16:creationId xmlns="" xmlns:a16="http://schemas.microsoft.com/office/drawing/2014/main" id="{7BDDDA5B-7CD0-43A3-9A8B-D5946ECB060B}"/>
              </a:ext>
            </a:extLst>
          </p:cNvPr>
          <p:cNvSpPr>
            <a:spLocks noGrp="1"/>
          </p:cNvSpPr>
          <p:nvPr>
            <p:ph type="body" sz="quarter" idx="18"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7" name="Cadre 16">
            <a:extLst>
              <a:ext uri="{FF2B5EF4-FFF2-40B4-BE49-F238E27FC236}">
                <a16:creationId xmlns="" xmlns:a16="http://schemas.microsoft.com/office/drawing/2014/main" id="{752D4BAC-73DB-4CB5-B77A-A9F7350DB68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9" name="Text Placeholder 5">
            <a:extLst>
              <a:ext uri="{FF2B5EF4-FFF2-40B4-BE49-F238E27FC236}">
                <a16:creationId xmlns="" xmlns:a16="http://schemas.microsoft.com/office/drawing/2014/main" id="{CB788D81-D31A-4CAC-81E9-93C2CF76C27D}"/>
              </a:ext>
            </a:extLst>
          </p:cNvPr>
          <p:cNvSpPr>
            <a:spLocks noGrp="1"/>
          </p:cNvSpPr>
          <p:nvPr>
            <p:ph type="body" sz="quarter" idx="19" hasCustomPrompt="1"/>
          </p:nvPr>
        </p:nvSpPr>
        <p:spPr>
          <a:xfrm>
            <a:off x="485777" y="1368598"/>
            <a:ext cx="2311064" cy="353943"/>
          </a:xfrm>
          <a:solidFill>
            <a:schemeClr val="bg1"/>
          </a:solidFill>
        </p:spPr>
        <p:txBody>
          <a:bodyPr wrap="none" lIns="72000" rIns="72000" bIns="0">
            <a:spAutoFit/>
          </a:bodyPr>
          <a:lstStyle>
            <a:lvl1pPr marL="0" indent="0">
              <a:buNone/>
              <a:defRPr sz="2000">
                <a:solidFill>
                  <a:schemeClr val="accent4"/>
                </a:solidFill>
              </a:defRPr>
            </a:lvl1pPr>
          </a:lstStyle>
          <a:p>
            <a:pPr lvl="0"/>
            <a:r>
              <a:rPr lang="en-GB" dirty="0"/>
              <a:t>Subtitle of the slide</a:t>
            </a:r>
          </a:p>
        </p:txBody>
      </p:sp>
    </p:spTree>
    <p:extLst>
      <p:ext uri="{BB962C8B-B14F-4D97-AF65-F5344CB8AC3E}">
        <p14:creationId xmlns:p14="http://schemas.microsoft.com/office/powerpoint/2010/main" val="364645418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3 columns_Violet Bg with line">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5530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 xmlns:a16="http://schemas.microsoft.com/office/drawing/2014/main" id="{2B84738E-FC65-4057-B3F9-EDDD50E90A80}"/>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 xmlns:a16="http://schemas.microsoft.com/office/drawing/2014/main" id="{787E670E-DB4B-44E8-8FE3-D62DABA7F3D8}"/>
              </a:ext>
            </a:extLst>
          </p:cNvPr>
          <p:cNvSpPr>
            <a:spLocks noGrp="1"/>
          </p:cNvSpPr>
          <p:nvPr>
            <p:ph idx="15"/>
          </p:nvPr>
        </p:nvSpPr>
        <p:spPr>
          <a:xfrm>
            <a:off x="4279091" y="1808820"/>
            <a:ext cx="3633820"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Content Placeholder 2">
            <a:extLst>
              <a:ext uri="{FF2B5EF4-FFF2-40B4-BE49-F238E27FC236}">
                <a16:creationId xmlns="" xmlns:a16="http://schemas.microsoft.com/office/drawing/2014/main" id="{49614C37-0687-453B-98AC-92943109E118}"/>
              </a:ext>
            </a:extLst>
          </p:cNvPr>
          <p:cNvSpPr>
            <a:spLocks noGrp="1"/>
          </p:cNvSpPr>
          <p:nvPr>
            <p:ph idx="16"/>
          </p:nvPr>
        </p:nvSpPr>
        <p:spPr>
          <a:xfrm>
            <a:off x="8153369" y="1808820"/>
            <a:ext cx="3633820" cy="3868080"/>
          </a:xfrm>
        </p:spPr>
        <p:txBody>
          <a:bodyPr>
            <a:noAutofit/>
          </a:bodyPr>
          <a:lstStyle>
            <a:lvl1pPr>
              <a:spcBef>
                <a:spcPts val="1800"/>
              </a:spcBef>
              <a:defRPr sz="1600">
                <a:solidFill>
                  <a:schemeClr val="bg1"/>
                </a:solidFill>
              </a:defRPr>
            </a:lvl1pPr>
            <a:lvl2pPr marL="447663" indent="-314317">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8" name="Graphique 8">
            <a:extLst>
              <a:ext uri="{FF2B5EF4-FFF2-40B4-BE49-F238E27FC236}">
                <a16:creationId xmlns="" xmlns:a16="http://schemas.microsoft.com/office/drawing/2014/main" id="{63FE658E-9ADA-4627-B4E3-4DE0E374FD53}"/>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 xmlns:a16="http://schemas.microsoft.com/office/drawing/2014/main" id="{511B61A5-D4C6-4685-8C16-DCFA216B92B1}"/>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2" name="Espace réservé du numéro de diapositive 2">
            <a:extLst>
              <a:ext uri="{FF2B5EF4-FFF2-40B4-BE49-F238E27FC236}">
                <a16:creationId xmlns="" xmlns:a16="http://schemas.microsoft.com/office/drawing/2014/main" id="{F2B16B7C-A9B4-4FD7-826E-9D73B19E65A0}"/>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 xmlns:a16="http://schemas.microsoft.com/office/drawing/2014/main" id="{B0C6C810-3AC8-4CF2-81C8-1D7058CBD48D}"/>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16" name="Text Placeholder 8">
            <a:extLst>
              <a:ext uri="{FF2B5EF4-FFF2-40B4-BE49-F238E27FC236}">
                <a16:creationId xmlns="" xmlns:a16="http://schemas.microsoft.com/office/drawing/2014/main" id="{7BDDDA5B-7CD0-43A3-9A8B-D5946ECB060B}"/>
              </a:ext>
            </a:extLst>
          </p:cNvPr>
          <p:cNvSpPr>
            <a:spLocks noGrp="1"/>
          </p:cNvSpPr>
          <p:nvPr>
            <p:ph type="body" sz="quarter" idx="18"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cxnSp>
        <p:nvCxnSpPr>
          <p:cNvPr id="17" name="Straight Connector 35">
            <a:extLst>
              <a:ext uri="{FF2B5EF4-FFF2-40B4-BE49-F238E27FC236}">
                <a16:creationId xmlns="" xmlns:a16="http://schemas.microsoft.com/office/drawing/2014/main" id="{983523C1-7153-4692-B90B-65F30FC43340}"/>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 xmlns:a16="http://schemas.microsoft.com/office/drawing/2014/main" id="{68E2FD7F-148A-4626-93A8-57B0F05B1379}"/>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 xmlns:a16="http://schemas.microsoft.com/office/drawing/2014/main" id="{B232E484-4563-4A71-9DDC-EE6C0E44DBE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24" name="Text Placeholder 5">
            <a:extLst>
              <a:ext uri="{FF2B5EF4-FFF2-40B4-BE49-F238E27FC236}">
                <a16:creationId xmlns="" xmlns:a16="http://schemas.microsoft.com/office/drawing/2014/main" id="{CB22B22F-4618-4887-8E43-5E57CBAAA40B}"/>
              </a:ext>
            </a:extLst>
          </p:cNvPr>
          <p:cNvSpPr>
            <a:spLocks noGrp="1"/>
          </p:cNvSpPr>
          <p:nvPr>
            <p:ph type="body" sz="quarter" idx="19" hasCustomPrompt="1"/>
          </p:nvPr>
        </p:nvSpPr>
        <p:spPr>
          <a:xfrm>
            <a:off x="485777" y="1368598"/>
            <a:ext cx="2311064" cy="353943"/>
          </a:xfrm>
          <a:solidFill>
            <a:schemeClr val="bg1"/>
          </a:solidFill>
        </p:spPr>
        <p:txBody>
          <a:bodyPr wrap="none" lIns="72000" rIns="72000" bIns="0">
            <a:spAutoFit/>
          </a:bodyPr>
          <a:lstStyle>
            <a:lvl1pPr marL="0" indent="0">
              <a:buNone/>
              <a:defRPr sz="2000">
                <a:solidFill>
                  <a:schemeClr val="accent4"/>
                </a:solidFill>
              </a:defRPr>
            </a:lvl1pPr>
          </a:lstStyle>
          <a:p>
            <a:pPr lvl="0"/>
            <a:r>
              <a:rPr lang="en-GB" dirty="0"/>
              <a:t>Subtitle of the slide</a:t>
            </a:r>
          </a:p>
        </p:txBody>
      </p:sp>
    </p:spTree>
    <p:extLst>
      <p:ext uri="{BB962C8B-B14F-4D97-AF65-F5344CB8AC3E}">
        <p14:creationId xmlns:p14="http://schemas.microsoft.com/office/powerpoint/2010/main" val="227843400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columns_Violet Bg ">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5632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 xmlns:a16="http://schemas.microsoft.com/office/drawing/2014/main" id="{826B9503-2AC4-450D-A0D4-5019A3085BE9}"/>
              </a:ext>
            </a:extLst>
          </p:cNvPr>
          <p:cNvSpPr>
            <a:spLocks noGrp="1"/>
          </p:cNvSpPr>
          <p:nvPr>
            <p:ph type="title"/>
          </p:nvPr>
        </p:nvSpPr>
        <p:spPr>
          <a:xfrm>
            <a:off x="404787" y="382818"/>
            <a:ext cx="11382428" cy="480131"/>
          </a:xfrm>
        </p:spPr>
        <p:txBody>
          <a:bodyPr/>
          <a:lstStyle>
            <a:lvl1pPr>
              <a:defRPr>
                <a:solidFill>
                  <a:schemeClr val="bg1"/>
                </a:solidFill>
              </a:defRPr>
            </a:lvl1pPr>
          </a:lstStyle>
          <a:p>
            <a:r>
              <a:rPr lang="fr-FR" dirty="0"/>
              <a:t>Modifiez le style du titre</a:t>
            </a:r>
          </a:p>
        </p:txBody>
      </p:sp>
      <p:sp>
        <p:nvSpPr>
          <p:cNvPr id="15" name="Content Placeholder 2">
            <a:extLst>
              <a:ext uri="{FF2B5EF4-FFF2-40B4-BE49-F238E27FC236}">
                <a16:creationId xmlns="" xmlns:a16="http://schemas.microsoft.com/office/drawing/2014/main" id="{A2E8BB07-B67E-46A3-983C-459CF2A9231C}"/>
              </a:ext>
            </a:extLst>
          </p:cNvPr>
          <p:cNvSpPr>
            <a:spLocks noGrp="1"/>
          </p:cNvSpPr>
          <p:nvPr>
            <p:ph idx="19"/>
          </p:nvPr>
        </p:nvSpPr>
        <p:spPr>
          <a:xfrm>
            <a:off x="404785" y="1808820"/>
            <a:ext cx="2667155" cy="3868080"/>
          </a:xfrm>
        </p:spPr>
        <p:txBody>
          <a:bodyPr>
            <a:noAutofit/>
          </a:bodyPr>
          <a:lstStyle>
            <a:lvl1pPr>
              <a:spcBef>
                <a:spcPts val="1800"/>
              </a:spcBef>
              <a:defRPr sz="1600">
                <a:solidFill>
                  <a:schemeClr val="bg1"/>
                </a:solidFill>
              </a:defRPr>
            </a:lvl1pPr>
            <a:lvl2pPr marL="447663" indent="-314317">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63" lvl="1" indent="-314317" algn="l" defTabSz="914377"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0" name="Content Placeholder 2">
            <a:extLst>
              <a:ext uri="{FF2B5EF4-FFF2-40B4-BE49-F238E27FC236}">
                <a16:creationId xmlns="" xmlns:a16="http://schemas.microsoft.com/office/drawing/2014/main" id="{904DA21D-F627-4FE5-9AB1-E7433AA0327D}"/>
              </a:ext>
            </a:extLst>
          </p:cNvPr>
          <p:cNvSpPr>
            <a:spLocks noGrp="1"/>
          </p:cNvSpPr>
          <p:nvPr>
            <p:ph idx="20"/>
          </p:nvPr>
        </p:nvSpPr>
        <p:spPr>
          <a:xfrm>
            <a:off x="3309877" y="1808820"/>
            <a:ext cx="2667155" cy="3868080"/>
          </a:xfrm>
        </p:spPr>
        <p:txBody>
          <a:bodyPr>
            <a:noAutofit/>
          </a:bodyPr>
          <a:lstStyle>
            <a:lvl1pPr>
              <a:spcBef>
                <a:spcPts val="1800"/>
              </a:spcBef>
              <a:defRPr sz="1600">
                <a:solidFill>
                  <a:schemeClr val="bg1"/>
                </a:solidFill>
              </a:defRPr>
            </a:lvl1pPr>
            <a:lvl2pPr marL="447663" indent="-314317">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63" lvl="1" indent="-314317" algn="l" defTabSz="914377"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1" name="Content Placeholder 2">
            <a:extLst>
              <a:ext uri="{FF2B5EF4-FFF2-40B4-BE49-F238E27FC236}">
                <a16:creationId xmlns="" xmlns:a16="http://schemas.microsoft.com/office/drawing/2014/main" id="{98957F28-66B5-4ECC-AA41-7CCADEDEAC7F}"/>
              </a:ext>
            </a:extLst>
          </p:cNvPr>
          <p:cNvSpPr>
            <a:spLocks noGrp="1"/>
          </p:cNvSpPr>
          <p:nvPr>
            <p:ph idx="21"/>
          </p:nvPr>
        </p:nvSpPr>
        <p:spPr>
          <a:xfrm>
            <a:off x="6214969" y="1808820"/>
            <a:ext cx="2667155" cy="3868080"/>
          </a:xfrm>
        </p:spPr>
        <p:txBody>
          <a:bodyPr>
            <a:noAutofit/>
          </a:bodyPr>
          <a:lstStyle>
            <a:lvl1pPr>
              <a:spcBef>
                <a:spcPts val="1800"/>
              </a:spcBef>
              <a:defRPr sz="1600">
                <a:solidFill>
                  <a:schemeClr val="bg1"/>
                </a:solidFill>
              </a:defRPr>
            </a:lvl1pPr>
            <a:lvl2pPr marL="447663" indent="-314317">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63" lvl="1" indent="-314317" algn="l" defTabSz="914377"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2" name="Content Placeholder 2">
            <a:extLst>
              <a:ext uri="{FF2B5EF4-FFF2-40B4-BE49-F238E27FC236}">
                <a16:creationId xmlns="" xmlns:a16="http://schemas.microsoft.com/office/drawing/2014/main" id="{3F65E827-F95D-4C8F-84F2-47397F0206A3}"/>
              </a:ext>
            </a:extLst>
          </p:cNvPr>
          <p:cNvSpPr>
            <a:spLocks noGrp="1"/>
          </p:cNvSpPr>
          <p:nvPr>
            <p:ph idx="22"/>
          </p:nvPr>
        </p:nvSpPr>
        <p:spPr>
          <a:xfrm>
            <a:off x="9120060" y="1808820"/>
            <a:ext cx="2667155" cy="3868080"/>
          </a:xfrm>
        </p:spPr>
        <p:txBody>
          <a:bodyPr>
            <a:noAutofit/>
          </a:bodyPr>
          <a:lstStyle>
            <a:lvl1pPr>
              <a:spcBef>
                <a:spcPts val="1800"/>
              </a:spcBef>
              <a:defRPr sz="1600">
                <a:solidFill>
                  <a:schemeClr val="bg1"/>
                </a:solidFill>
              </a:defRPr>
            </a:lvl1pPr>
            <a:lvl2pPr marL="447663" indent="-314317">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63" lvl="1" indent="-314317" algn="l" defTabSz="914377"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6" name="Text Placeholder 8">
            <a:extLst>
              <a:ext uri="{FF2B5EF4-FFF2-40B4-BE49-F238E27FC236}">
                <a16:creationId xmlns="" xmlns:a16="http://schemas.microsoft.com/office/drawing/2014/main" id="{DECC98CB-42ED-4358-8632-DB1E5894A4AC}"/>
              </a:ext>
            </a:extLst>
          </p:cNvPr>
          <p:cNvSpPr>
            <a:spLocks noGrp="1"/>
          </p:cNvSpPr>
          <p:nvPr>
            <p:ph type="body" sz="quarter" idx="23"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7" name="Espace réservé du pied de page 4">
            <a:extLst>
              <a:ext uri="{FF2B5EF4-FFF2-40B4-BE49-F238E27FC236}">
                <a16:creationId xmlns="" xmlns:a16="http://schemas.microsoft.com/office/drawing/2014/main" id="{4B2C0F4A-6984-48C5-B4CD-E7BBF23E1018}"/>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3" name="Espace réservé du numéro de diapositive 2">
            <a:extLst>
              <a:ext uri="{FF2B5EF4-FFF2-40B4-BE49-F238E27FC236}">
                <a16:creationId xmlns=""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8" name="Text Placeholder 5">
            <a:extLst>
              <a:ext uri="{FF2B5EF4-FFF2-40B4-BE49-F238E27FC236}">
                <a16:creationId xmlns="" xmlns:a16="http://schemas.microsoft.com/office/drawing/2014/main" id="{7FBA5258-DEB6-4FB6-B6F2-E5305CC25656}"/>
              </a:ext>
            </a:extLst>
          </p:cNvPr>
          <p:cNvSpPr>
            <a:spLocks noGrp="1"/>
          </p:cNvSpPr>
          <p:nvPr>
            <p:ph type="body" sz="quarter" idx="15" hasCustomPrompt="1"/>
          </p:nvPr>
        </p:nvSpPr>
        <p:spPr>
          <a:xfrm>
            <a:off x="485777" y="1368598"/>
            <a:ext cx="2311064" cy="353943"/>
          </a:xfrm>
          <a:solidFill>
            <a:schemeClr val="bg1"/>
          </a:solidFill>
        </p:spPr>
        <p:txBody>
          <a:bodyPr wrap="none" lIns="72000" rIns="72000" bIns="0">
            <a:spAutoFit/>
          </a:bodyPr>
          <a:lstStyle>
            <a:lvl1pPr marL="0" indent="0">
              <a:buNone/>
              <a:defRPr sz="2000">
                <a:solidFill>
                  <a:schemeClr val="accent4"/>
                </a:solidFill>
              </a:defRPr>
            </a:lvl1pPr>
          </a:lstStyle>
          <a:p>
            <a:pPr lvl="0"/>
            <a:r>
              <a:rPr lang="en-GB" dirty="0"/>
              <a:t>Subtitle of the slide</a:t>
            </a:r>
          </a:p>
        </p:txBody>
      </p:sp>
    </p:spTree>
    <p:extLst>
      <p:ext uri="{BB962C8B-B14F-4D97-AF65-F5344CB8AC3E}">
        <p14:creationId xmlns:p14="http://schemas.microsoft.com/office/powerpoint/2010/main" val="143309650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columns_Violet Bg with line">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5735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 xmlns:a16="http://schemas.microsoft.com/office/drawing/2014/main" id="{826B9503-2AC4-450D-A0D4-5019A3085BE9}"/>
              </a:ext>
            </a:extLst>
          </p:cNvPr>
          <p:cNvSpPr>
            <a:spLocks noGrp="1"/>
          </p:cNvSpPr>
          <p:nvPr>
            <p:ph type="title"/>
          </p:nvPr>
        </p:nvSpPr>
        <p:spPr>
          <a:xfrm>
            <a:off x="404787" y="382818"/>
            <a:ext cx="11382428" cy="480131"/>
          </a:xfrm>
        </p:spPr>
        <p:txBody>
          <a:bodyPr/>
          <a:lstStyle>
            <a:lvl1pPr>
              <a:defRPr>
                <a:solidFill>
                  <a:schemeClr val="bg1"/>
                </a:solidFill>
              </a:defRPr>
            </a:lvl1pPr>
          </a:lstStyle>
          <a:p>
            <a:r>
              <a:rPr lang="fr-FR"/>
              <a:t>Modifiez le style du titre</a:t>
            </a:r>
          </a:p>
        </p:txBody>
      </p:sp>
      <p:cxnSp>
        <p:nvCxnSpPr>
          <p:cNvPr id="16" name="Straight Connector 35">
            <a:extLst>
              <a:ext uri="{FF2B5EF4-FFF2-40B4-BE49-F238E27FC236}">
                <a16:creationId xmlns=""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 xmlns:a16="http://schemas.microsoft.com/office/drawing/2014/main" id="{F1570288-B026-49B2-AE34-8E27B6EB2D8D}"/>
              </a:ext>
            </a:extLst>
          </p:cNvPr>
          <p:cNvCxnSpPr>
            <a:cxnSpLocks/>
          </p:cNvCxnSpPr>
          <p:nvPr userDrawn="1"/>
        </p:nvCxnSpPr>
        <p:spPr>
          <a:xfrm flipV="1">
            <a:off x="6095987"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 xmlns:a16="http://schemas.microsoft.com/office/drawing/2014/main" id="{0B87A726-5D45-49B7-B6E4-02D113462CA8}"/>
              </a:ext>
            </a:extLst>
          </p:cNvPr>
          <p:cNvSpPr>
            <a:spLocks noGrp="1"/>
          </p:cNvSpPr>
          <p:nvPr>
            <p:ph idx="19"/>
          </p:nvPr>
        </p:nvSpPr>
        <p:spPr>
          <a:xfrm>
            <a:off x="404785" y="1808820"/>
            <a:ext cx="2667155" cy="3868080"/>
          </a:xfrm>
        </p:spPr>
        <p:txBody>
          <a:bodyPr>
            <a:noAutofit/>
          </a:bodyPr>
          <a:lstStyle>
            <a:lvl1pPr>
              <a:spcBef>
                <a:spcPts val="1800"/>
              </a:spcBef>
              <a:defRPr sz="1600">
                <a:solidFill>
                  <a:schemeClr val="bg1"/>
                </a:solidFill>
              </a:defRPr>
            </a:lvl1pPr>
            <a:lvl2pPr marL="447663" indent="-314317">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63" lvl="1" indent="-314317" algn="l" defTabSz="914377"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0" name="Content Placeholder 2">
            <a:extLst>
              <a:ext uri="{FF2B5EF4-FFF2-40B4-BE49-F238E27FC236}">
                <a16:creationId xmlns="" xmlns:a16="http://schemas.microsoft.com/office/drawing/2014/main" id="{48469EBA-FCE4-409D-99AD-B18807B78960}"/>
              </a:ext>
            </a:extLst>
          </p:cNvPr>
          <p:cNvSpPr>
            <a:spLocks noGrp="1"/>
          </p:cNvSpPr>
          <p:nvPr>
            <p:ph idx="20"/>
          </p:nvPr>
        </p:nvSpPr>
        <p:spPr>
          <a:xfrm>
            <a:off x="3309877" y="1808820"/>
            <a:ext cx="2667155" cy="3868080"/>
          </a:xfrm>
        </p:spPr>
        <p:txBody>
          <a:bodyPr>
            <a:noAutofit/>
          </a:bodyPr>
          <a:lstStyle>
            <a:lvl1pPr>
              <a:spcBef>
                <a:spcPts val="1800"/>
              </a:spcBef>
              <a:defRPr sz="1600">
                <a:solidFill>
                  <a:schemeClr val="bg1"/>
                </a:solidFill>
              </a:defRPr>
            </a:lvl1pPr>
            <a:lvl2pPr marL="447663" indent="-314317">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63" lvl="1" indent="-314317" algn="l" defTabSz="914377"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1" name="Content Placeholder 2">
            <a:extLst>
              <a:ext uri="{FF2B5EF4-FFF2-40B4-BE49-F238E27FC236}">
                <a16:creationId xmlns="" xmlns:a16="http://schemas.microsoft.com/office/drawing/2014/main" id="{E5B593F1-F213-4F09-9902-DFB955D2770C}"/>
              </a:ext>
            </a:extLst>
          </p:cNvPr>
          <p:cNvSpPr>
            <a:spLocks noGrp="1"/>
          </p:cNvSpPr>
          <p:nvPr>
            <p:ph idx="21"/>
          </p:nvPr>
        </p:nvSpPr>
        <p:spPr>
          <a:xfrm>
            <a:off x="6214969" y="1808820"/>
            <a:ext cx="2667155" cy="3868080"/>
          </a:xfrm>
        </p:spPr>
        <p:txBody>
          <a:bodyPr>
            <a:noAutofit/>
          </a:bodyPr>
          <a:lstStyle>
            <a:lvl1pPr>
              <a:spcBef>
                <a:spcPts val="1800"/>
              </a:spcBef>
              <a:defRPr sz="1600">
                <a:solidFill>
                  <a:schemeClr val="bg1"/>
                </a:solidFill>
              </a:defRPr>
            </a:lvl1pPr>
            <a:lvl2pPr marL="447663" indent="-314317">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63" lvl="1" indent="-314317" algn="l" defTabSz="914377"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2" name="Content Placeholder 2">
            <a:extLst>
              <a:ext uri="{FF2B5EF4-FFF2-40B4-BE49-F238E27FC236}">
                <a16:creationId xmlns="" xmlns:a16="http://schemas.microsoft.com/office/drawing/2014/main" id="{7CE1EB90-82E9-4FC8-B6D3-007BF2FBE500}"/>
              </a:ext>
            </a:extLst>
          </p:cNvPr>
          <p:cNvSpPr>
            <a:spLocks noGrp="1"/>
          </p:cNvSpPr>
          <p:nvPr>
            <p:ph idx="22"/>
          </p:nvPr>
        </p:nvSpPr>
        <p:spPr>
          <a:xfrm>
            <a:off x="9120060" y="1808820"/>
            <a:ext cx="2667155" cy="3868080"/>
          </a:xfrm>
        </p:spPr>
        <p:txBody>
          <a:bodyPr>
            <a:noAutofit/>
          </a:bodyPr>
          <a:lstStyle>
            <a:lvl1pPr>
              <a:spcBef>
                <a:spcPts val="1800"/>
              </a:spcBef>
              <a:defRPr sz="1600">
                <a:solidFill>
                  <a:schemeClr val="bg1"/>
                </a:solidFill>
              </a:defRPr>
            </a:lvl1pPr>
            <a:lvl2pPr marL="447663" indent="-314317">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63" lvl="1" indent="-314317" algn="l" defTabSz="914377"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6" name="Text Placeholder 8">
            <a:extLst>
              <a:ext uri="{FF2B5EF4-FFF2-40B4-BE49-F238E27FC236}">
                <a16:creationId xmlns="" xmlns:a16="http://schemas.microsoft.com/office/drawing/2014/main" id="{8D0EA6A7-13A6-4F7C-BD66-1B36B778A722}"/>
              </a:ext>
            </a:extLst>
          </p:cNvPr>
          <p:cNvSpPr>
            <a:spLocks noGrp="1"/>
          </p:cNvSpPr>
          <p:nvPr>
            <p:ph type="body" sz="quarter" idx="23"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27" name="Espace réservé du pied de page 4">
            <a:extLst>
              <a:ext uri="{FF2B5EF4-FFF2-40B4-BE49-F238E27FC236}">
                <a16:creationId xmlns="" xmlns:a16="http://schemas.microsoft.com/office/drawing/2014/main" id="{41A1F7B3-78F2-4338-8319-8B897FA823B9}"/>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5" name="Espace réservé du numéro de diapositive 4">
            <a:extLst>
              <a:ext uri="{FF2B5EF4-FFF2-40B4-BE49-F238E27FC236}">
                <a16:creationId xmlns=""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Text Placeholder 5">
            <a:extLst>
              <a:ext uri="{FF2B5EF4-FFF2-40B4-BE49-F238E27FC236}">
                <a16:creationId xmlns="" xmlns:a16="http://schemas.microsoft.com/office/drawing/2014/main" id="{D54D7D76-2F05-497F-9611-CAC623149EDF}"/>
              </a:ext>
            </a:extLst>
          </p:cNvPr>
          <p:cNvSpPr>
            <a:spLocks noGrp="1"/>
          </p:cNvSpPr>
          <p:nvPr>
            <p:ph type="body" sz="quarter" idx="15" hasCustomPrompt="1"/>
          </p:nvPr>
        </p:nvSpPr>
        <p:spPr>
          <a:xfrm>
            <a:off x="485777" y="1368598"/>
            <a:ext cx="2311064" cy="353943"/>
          </a:xfrm>
          <a:solidFill>
            <a:schemeClr val="bg1"/>
          </a:solidFill>
        </p:spPr>
        <p:txBody>
          <a:bodyPr wrap="none" lIns="72000" rIns="72000" bIns="0">
            <a:spAutoFit/>
          </a:bodyPr>
          <a:lstStyle>
            <a:lvl1pPr marL="0" indent="0">
              <a:buNone/>
              <a:defRPr sz="2000">
                <a:solidFill>
                  <a:schemeClr val="accent4"/>
                </a:solidFill>
              </a:defRPr>
            </a:lvl1pPr>
          </a:lstStyle>
          <a:p>
            <a:pPr lvl="0"/>
            <a:r>
              <a:rPr lang="en-GB" dirty="0"/>
              <a:t>Subtitle of the slide</a:t>
            </a:r>
          </a:p>
        </p:txBody>
      </p:sp>
    </p:spTree>
    <p:extLst>
      <p:ext uri="{BB962C8B-B14F-4D97-AF65-F5344CB8AC3E}">
        <p14:creationId xmlns:p14="http://schemas.microsoft.com/office/powerpoint/2010/main" val="234165599"/>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t 2" hidden="1">
            <a:extLst>
              <a:ext uri="{FF2B5EF4-FFF2-40B4-BE49-F238E27FC236}">
                <a16:creationId xmlns="" xmlns:a16="http://schemas.microsoft.com/office/drawing/2014/main" id="{7BB89C52-7215-47FB-8975-6A2FFA25037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58377"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 xmlns:a16="http://schemas.microsoft.com/office/drawing/2014/main" id="{7BB89C52-7215-47FB-8975-6A2FFA25037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55187B2B-3878-47DA-815E-8BB73EED8EFE}"/>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itre 3">
            <a:extLst>
              <a:ext uri="{FF2B5EF4-FFF2-40B4-BE49-F238E27FC236}">
                <a16:creationId xmlns="" xmlns:a16="http://schemas.microsoft.com/office/drawing/2014/main" id="{8A63819D-3826-4C37-A6B2-F6BF2FA7C128}"/>
              </a:ext>
            </a:extLst>
          </p:cNvPr>
          <p:cNvSpPr>
            <a:spLocks noGrp="1"/>
          </p:cNvSpPr>
          <p:nvPr>
            <p:ph type="title"/>
          </p:nvPr>
        </p:nvSpPr>
        <p:spPr/>
        <p:txBody>
          <a:bodyPr/>
          <a:lstStyle/>
          <a:p>
            <a:r>
              <a:rPr lang="fr-FR"/>
              <a:t>Modifiez le style du titre</a:t>
            </a:r>
          </a:p>
        </p:txBody>
      </p:sp>
      <p:sp>
        <p:nvSpPr>
          <p:cNvPr id="10" name="Cadre 9">
            <a:extLst>
              <a:ext uri="{FF2B5EF4-FFF2-40B4-BE49-F238E27FC236}">
                <a16:creationId xmlns="" xmlns:a16="http://schemas.microsoft.com/office/drawing/2014/main" id="{890877FE-2B52-4BAA-A5B3-3185907E441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2" name="Text Placeholder 5">
            <a:extLst>
              <a:ext uri="{FF2B5EF4-FFF2-40B4-BE49-F238E27FC236}">
                <a16:creationId xmlns="" xmlns:a16="http://schemas.microsoft.com/office/drawing/2014/main" id="{28355A60-9982-4E92-8911-F1D8053002C3}"/>
              </a:ext>
            </a:extLst>
          </p:cNvPr>
          <p:cNvSpPr>
            <a:spLocks noGrp="1"/>
          </p:cNvSpPr>
          <p:nvPr>
            <p:ph type="body" sz="quarter" idx="15" hasCustomPrompt="1"/>
          </p:nvPr>
        </p:nvSpPr>
        <p:spPr>
          <a:xfrm>
            <a:off x="485777" y="1368598"/>
            <a:ext cx="2311064"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64424768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 xmlns:a16="http://schemas.microsoft.com/office/drawing/2014/main" id="{7BB89C52-7215-47FB-8975-6A2FFA25037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59401"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 xmlns:a16="http://schemas.microsoft.com/office/drawing/2014/main" id="{7BB89C52-7215-47FB-8975-6A2FFA25037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55187B2B-3878-47DA-815E-8BB73EED8EFE}"/>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5" name="Espace réservé du texte 4">
            <a:extLst>
              <a:ext uri="{FF2B5EF4-FFF2-40B4-BE49-F238E27FC236}">
                <a16:creationId xmlns="" xmlns:a16="http://schemas.microsoft.com/office/drawing/2014/main" id="{F29F32CF-ADE9-4D3D-9458-4DBEF9BE018B}"/>
              </a:ext>
            </a:extLst>
          </p:cNvPr>
          <p:cNvSpPr>
            <a:spLocks noGrp="1"/>
          </p:cNvSpPr>
          <p:nvPr>
            <p:ph type="body" sz="quarter" idx="20" hasCustomPrompt="1"/>
          </p:nvPr>
        </p:nvSpPr>
        <p:spPr>
          <a:xfrm>
            <a:off x="404786" y="1993901"/>
            <a:ext cx="2378847" cy="338554"/>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13" name="Espace réservé du texte 4">
            <a:extLst>
              <a:ext uri="{FF2B5EF4-FFF2-40B4-BE49-F238E27FC236}">
                <a16:creationId xmlns="" xmlns:a16="http://schemas.microsoft.com/office/drawing/2014/main" id="{8F949CB4-ADF1-411D-B5B0-474DDF2975F4}"/>
              </a:ext>
            </a:extLst>
          </p:cNvPr>
          <p:cNvSpPr>
            <a:spLocks noGrp="1"/>
          </p:cNvSpPr>
          <p:nvPr>
            <p:ph type="body" sz="quarter" idx="21" hasCustomPrompt="1"/>
          </p:nvPr>
        </p:nvSpPr>
        <p:spPr>
          <a:xfrm>
            <a:off x="3405979" y="1993901"/>
            <a:ext cx="2378847" cy="338554"/>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14" name="Espace réservé du texte 4">
            <a:extLst>
              <a:ext uri="{FF2B5EF4-FFF2-40B4-BE49-F238E27FC236}">
                <a16:creationId xmlns="" xmlns:a16="http://schemas.microsoft.com/office/drawing/2014/main" id="{F575F9CB-6641-4AA5-BBBF-DCB5E35A79B3}"/>
              </a:ext>
            </a:extLst>
          </p:cNvPr>
          <p:cNvSpPr>
            <a:spLocks noGrp="1"/>
          </p:cNvSpPr>
          <p:nvPr>
            <p:ph type="body" sz="quarter" idx="22" hasCustomPrompt="1"/>
          </p:nvPr>
        </p:nvSpPr>
        <p:spPr>
          <a:xfrm>
            <a:off x="6407174" y="1993901"/>
            <a:ext cx="2378847" cy="338554"/>
          </a:xfr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sp>
        <p:nvSpPr>
          <p:cNvPr id="15" name="Espace réservé du texte 4">
            <a:extLst>
              <a:ext uri="{FF2B5EF4-FFF2-40B4-BE49-F238E27FC236}">
                <a16:creationId xmlns="" xmlns:a16="http://schemas.microsoft.com/office/drawing/2014/main" id="{673ECD5B-058F-460C-B800-3658FC97D202}"/>
              </a:ext>
            </a:extLst>
          </p:cNvPr>
          <p:cNvSpPr>
            <a:spLocks noGrp="1"/>
          </p:cNvSpPr>
          <p:nvPr>
            <p:ph type="body" sz="quarter" idx="23" hasCustomPrompt="1"/>
          </p:nvPr>
        </p:nvSpPr>
        <p:spPr>
          <a:xfrm>
            <a:off x="9408369" y="1993901"/>
            <a:ext cx="2378847" cy="338554"/>
          </a:xfr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16" name="Espace réservé du texte 15">
            <a:extLst>
              <a:ext uri="{FF2B5EF4-FFF2-40B4-BE49-F238E27FC236}">
                <a16:creationId xmlns="" xmlns:a16="http://schemas.microsoft.com/office/drawing/2014/main" id="{2D19A821-9323-436D-9BBA-EF55905E3049}"/>
              </a:ext>
            </a:extLst>
          </p:cNvPr>
          <p:cNvSpPr>
            <a:spLocks noGrp="1"/>
          </p:cNvSpPr>
          <p:nvPr>
            <p:ph type="body" sz="quarter" idx="24"/>
          </p:nvPr>
        </p:nvSpPr>
        <p:spPr>
          <a:xfrm>
            <a:off x="404787" y="2785487"/>
            <a:ext cx="2378847" cy="1525204"/>
          </a:xfrm>
        </p:spPr>
        <p:txBody>
          <a:bodyPr lIns="0" rIns="0">
            <a:spAutoFit/>
          </a:bodyPr>
          <a:lstStyle>
            <a:lvl1pPr>
              <a:defRPr sz="1600"/>
            </a:lvl1pPr>
            <a:lvl2pPr marL="447663" indent="-314317">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7" name="Espace réservé du texte 15">
            <a:extLst>
              <a:ext uri="{FF2B5EF4-FFF2-40B4-BE49-F238E27FC236}">
                <a16:creationId xmlns="" xmlns:a16="http://schemas.microsoft.com/office/drawing/2014/main" id="{8F509378-7F96-4CC3-B445-AFDF4E8F71BC}"/>
              </a:ext>
            </a:extLst>
          </p:cNvPr>
          <p:cNvSpPr>
            <a:spLocks noGrp="1"/>
          </p:cNvSpPr>
          <p:nvPr>
            <p:ph type="body" sz="quarter" idx="25"/>
          </p:nvPr>
        </p:nvSpPr>
        <p:spPr>
          <a:xfrm>
            <a:off x="3405981" y="2785487"/>
            <a:ext cx="2378847" cy="1525204"/>
          </a:xfrm>
        </p:spPr>
        <p:txBody>
          <a:bodyPr lIns="0" rIns="0">
            <a:spAutoFit/>
          </a:bodyPr>
          <a:lstStyle>
            <a:lvl1pPr>
              <a:defRPr sz="1600"/>
            </a:lvl1pPr>
            <a:lvl2pPr marL="447663" indent="-314317">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8" name="Espace réservé du texte 15">
            <a:extLst>
              <a:ext uri="{FF2B5EF4-FFF2-40B4-BE49-F238E27FC236}">
                <a16:creationId xmlns="" xmlns:a16="http://schemas.microsoft.com/office/drawing/2014/main" id="{FE25E091-C850-4A35-8C6B-48D1A63C1D4F}"/>
              </a:ext>
            </a:extLst>
          </p:cNvPr>
          <p:cNvSpPr>
            <a:spLocks noGrp="1"/>
          </p:cNvSpPr>
          <p:nvPr>
            <p:ph type="body" sz="quarter" idx="26"/>
          </p:nvPr>
        </p:nvSpPr>
        <p:spPr>
          <a:xfrm>
            <a:off x="6407174" y="2785487"/>
            <a:ext cx="2378847" cy="1525204"/>
          </a:xfrm>
        </p:spPr>
        <p:txBody>
          <a:bodyPr lIns="0" rIns="0">
            <a:spAutoFit/>
          </a:bodyPr>
          <a:lstStyle>
            <a:lvl1pPr>
              <a:defRPr sz="1600"/>
            </a:lvl1pPr>
            <a:lvl2pPr marL="447663" indent="-314317">
              <a:buFontTx/>
              <a:buBlip>
                <a:blip r:embed="rId9"/>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9" name="Espace réservé du texte 15">
            <a:extLst>
              <a:ext uri="{FF2B5EF4-FFF2-40B4-BE49-F238E27FC236}">
                <a16:creationId xmlns="" xmlns:a16="http://schemas.microsoft.com/office/drawing/2014/main" id="{BB3AB300-BC70-4E89-90E0-8D61F56FBB2D}"/>
              </a:ext>
            </a:extLst>
          </p:cNvPr>
          <p:cNvSpPr>
            <a:spLocks noGrp="1"/>
          </p:cNvSpPr>
          <p:nvPr>
            <p:ph type="body" sz="quarter" idx="27"/>
          </p:nvPr>
        </p:nvSpPr>
        <p:spPr>
          <a:xfrm>
            <a:off x="9408369" y="2785487"/>
            <a:ext cx="2378847" cy="1525204"/>
          </a:xfrm>
        </p:spPr>
        <p:txBody>
          <a:bodyPr lIns="0" rIns="0">
            <a:spAutoFit/>
          </a:bodyPr>
          <a:lstStyle>
            <a:lvl1pPr>
              <a:defRPr sz="1600"/>
            </a:lvl1pPr>
            <a:lvl2pPr marL="447663" indent="-314317">
              <a:buFontTx/>
              <a:buBlip>
                <a:blip r:embed="rId10"/>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4" name="Titre 3">
            <a:extLst>
              <a:ext uri="{FF2B5EF4-FFF2-40B4-BE49-F238E27FC236}">
                <a16:creationId xmlns="" xmlns:a16="http://schemas.microsoft.com/office/drawing/2014/main" id="{0DC641C9-B54A-4E65-BAB2-93108534F4F0}"/>
              </a:ext>
            </a:extLst>
          </p:cNvPr>
          <p:cNvSpPr>
            <a:spLocks noGrp="1"/>
          </p:cNvSpPr>
          <p:nvPr>
            <p:ph type="title"/>
          </p:nvPr>
        </p:nvSpPr>
        <p:spPr/>
        <p:txBody>
          <a:bodyPr/>
          <a:lstStyle/>
          <a:p>
            <a:r>
              <a:rPr lang="fr-FR"/>
              <a:t>Modifiez le style du titre</a:t>
            </a:r>
          </a:p>
        </p:txBody>
      </p:sp>
      <p:sp>
        <p:nvSpPr>
          <p:cNvPr id="20" name="Text Placeholder 8">
            <a:extLst>
              <a:ext uri="{FF2B5EF4-FFF2-40B4-BE49-F238E27FC236}">
                <a16:creationId xmlns="" xmlns:a16="http://schemas.microsoft.com/office/drawing/2014/main" id="{72A123BC-64B8-4F7B-855D-41D9EB63A6FB}"/>
              </a:ext>
            </a:extLst>
          </p:cNvPr>
          <p:cNvSpPr>
            <a:spLocks noGrp="1"/>
          </p:cNvSpPr>
          <p:nvPr>
            <p:ph type="body" sz="quarter" idx="18" hasCustomPrompt="1"/>
          </p:nvPr>
        </p:nvSpPr>
        <p:spPr>
          <a:xfrm>
            <a:off x="404788" y="5914632"/>
            <a:ext cx="11463417" cy="215444"/>
          </a:xfrm>
        </p:spPr>
        <p:txBody>
          <a:bodyPr wrap="square" lIns="72000" anchor="b">
            <a:spAutoFit/>
          </a:bodyPr>
          <a:lstStyle>
            <a:lvl1pPr marL="0" indent="0">
              <a:buNone/>
              <a:defRPr sz="800" b="0" i="1">
                <a:solidFill>
                  <a:schemeClr val="bg1">
                    <a:lumMod val="50000"/>
                  </a:schemeClr>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28" name="Cadre 27">
            <a:extLst>
              <a:ext uri="{FF2B5EF4-FFF2-40B4-BE49-F238E27FC236}">
                <a16:creationId xmlns="" xmlns:a16="http://schemas.microsoft.com/office/drawing/2014/main" id="{DEB3BC3E-E116-4E0A-97F3-66A29CB1DC5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29" name="Text Placeholder 5">
            <a:extLst>
              <a:ext uri="{FF2B5EF4-FFF2-40B4-BE49-F238E27FC236}">
                <a16:creationId xmlns="" xmlns:a16="http://schemas.microsoft.com/office/drawing/2014/main" id="{1838AB54-965E-43C4-ABA2-1134BE968C2C}"/>
              </a:ext>
            </a:extLst>
          </p:cNvPr>
          <p:cNvSpPr>
            <a:spLocks noGrp="1"/>
          </p:cNvSpPr>
          <p:nvPr>
            <p:ph type="body" sz="quarter" idx="15" hasCustomPrompt="1"/>
          </p:nvPr>
        </p:nvSpPr>
        <p:spPr>
          <a:xfrm>
            <a:off x="485777" y="1368598"/>
            <a:ext cx="2311064"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08816916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columns with colored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 xmlns:a16="http://schemas.microsoft.com/office/drawing/2014/main" id="{7BB89C52-7215-47FB-8975-6A2FFA25037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60425"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 xmlns:a16="http://schemas.microsoft.com/office/drawing/2014/main" id="{7BB89C52-7215-47FB-8975-6A2FFA25037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55187B2B-3878-47DA-815E-8BB73EED8EFE}"/>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itre 3">
            <a:extLst>
              <a:ext uri="{FF2B5EF4-FFF2-40B4-BE49-F238E27FC236}">
                <a16:creationId xmlns="" xmlns:a16="http://schemas.microsoft.com/office/drawing/2014/main" id="{0DC641C9-B54A-4E65-BAB2-93108534F4F0}"/>
              </a:ext>
            </a:extLst>
          </p:cNvPr>
          <p:cNvSpPr>
            <a:spLocks noGrp="1"/>
          </p:cNvSpPr>
          <p:nvPr>
            <p:ph type="title"/>
          </p:nvPr>
        </p:nvSpPr>
        <p:spPr/>
        <p:txBody>
          <a:bodyPr/>
          <a:lstStyle/>
          <a:p>
            <a:r>
              <a:rPr lang="fr-FR"/>
              <a:t>Modifiez le style du titre</a:t>
            </a:r>
          </a:p>
        </p:txBody>
      </p:sp>
      <p:sp>
        <p:nvSpPr>
          <p:cNvPr id="20" name="Text Placeholder 8">
            <a:extLst>
              <a:ext uri="{FF2B5EF4-FFF2-40B4-BE49-F238E27FC236}">
                <a16:creationId xmlns="" xmlns:a16="http://schemas.microsoft.com/office/drawing/2014/main" id="{3DAB39EE-A592-42CC-A3A7-B1D1A851EA3B}"/>
              </a:ext>
            </a:extLst>
          </p:cNvPr>
          <p:cNvSpPr>
            <a:spLocks noGrp="1"/>
          </p:cNvSpPr>
          <p:nvPr>
            <p:ph type="body" sz="quarter" idx="18" hasCustomPrompt="1"/>
          </p:nvPr>
        </p:nvSpPr>
        <p:spPr>
          <a:xfrm>
            <a:off x="404788" y="5914632"/>
            <a:ext cx="11463417" cy="215444"/>
          </a:xfrm>
        </p:spPr>
        <p:txBody>
          <a:bodyPr wrap="square" lIns="72000" anchor="b">
            <a:spAutoFit/>
          </a:bodyPr>
          <a:lstStyle>
            <a:lvl1pPr marL="0" indent="0">
              <a:buNone/>
              <a:defRPr sz="800" b="0" i="1">
                <a:solidFill>
                  <a:schemeClr val="bg1">
                    <a:lumMod val="50000"/>
                  </a:schemeClr>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25" name="Espace réservé du texte 4">
            <a:extLst>
              <a:ext uri="{FF2B5EF4-FFF2-40B4-BE49-F238E27FC236}">
                <a16:creationId xmlns="" xmlns:a16="http://schemas.microsoft.com/office/drawing/2014/main" id="{1A62086C-76E4-4718-9B87-7C2FB4830775}"/>
              </a:ext>
            </a:extLst>
          </p:cNvPr>
          <p:cNvSpPr>
            <a:spLocks noGrp="1"/>
          </p:cNvSpPr>
          <p:nvPr>
            <p:ph type="body" sz="quarter" idx="20" hasCustomPrompt="1"/>
          </p:nvPr>
        </p:nvSpPr>
        <p:spPr>
          <a:xfrm>
            <a:off x="404786" y="1993901"/>
            <a:ext cx="2378847" cy="338554"/>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 xmlns:a16="http://schemas.microsoft.com/office/drawing/2014/main" id="{1F85B39E-ADE6-4814-B538-973092E927F1}"/>
              </a:ext>
            </a:extLst>
          </p:cNvPr>
          <p:cNvSpPr>
            <a:spLocks noGrp="1"/>
          </p:cNvSpPr>
          <p:nvPr>
            <p:ph type="body" sz="quarter" idx="21" hasCustomPrompt="1"/>
          </p:nvPr>
        </p:nvSpPr>
        <p:spPr>
          <a:xfrm>
            <a:off x="3405979" y="1993901"/>
            <a:ext cx="2378847" cy="338554"/>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8" name="Espace réservé du texte 4">
            <a:extLst>
              <a:ext uri="{FF2B5EF4-FFF2-40B4-BE49-F238E27FC236}">
                <a16:creationId xmlns="" xmlns:a16="http://schemas.microsoft.com/office/drawing/2014/main" id="{9CE6EC93-06F2-4F91-965C-189C479505A1}"/>
              </a:ext>
            </a:extLst>
          </p:cNvPr>
          <p:cNvSpPr>
            <a:spLocks noGrp="1"/>
          </p:cNvSpPr>
          <p:nvPr>
            <p:ph type="body" sz="quarter" idx="23" hasCustomPrompt="1"/>
          </p:nvPr>
        </p:nvSpPr>
        <p:spPr>
          <a:xfrm>
            <a:off x="9408369" y="1993901"/>
            <a:ext cx="2378847" cy="338554"/>
          </a:xfr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29" name="Espace réservé du texte 15">
            <a:extLst>
              <a:ext uri="{FF2B5EF4-FFF2-40B4-BE49-F238E27FC236}">
                <a16:creationId xmlns="" xmlns:a16="http://schemas.microsoft.com/office/drawing/2014/main" id="{F78CE628-C138-44AB-BF90-4CD6DCBF6C9B}"/>
              </a:ext>
            </a:extLst>
          </p:cNvPr>
          <p:cNvSpPr>
            <a:spLocks noGrp="1"/>
          </p:cNvSpPr>
          <p:nvPr>
            <p:ph type="body" sz="quarter" idx="24"/>
          </p:nvPr>
        </p:nvSpPr>
        <p:spPr>
          <a:xfrm>
            <a:off x="404787" y="2785487"/>
            <a:ext cx="2378847" cy="1525204"/>
          </a:xfrm>
        </p:spPr>
        <p:txBody>
          <a:bodyPr lIns="0" rIns="0">
            <a:spAutoFit/>
          </a:bodyPr>
          <a:lstStyle>
            <a:lvl1pPr>
              <a:defRPr sz="1600"/>
            </a:lvl1pPr>
            <a:lvl2pPr marL="447663" indent="-314317">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30" name="Espace réservé du texte 15">
            <a:extLst>
              <a:ext uri="{FF2B5EF4-FFF2-40B4-BE49-F238E27FC236}">
                <a16:creationId xmlns="" xmlns:a16="http://schemas.microsoft.com/office/drawing/2014/main" id="{6683BE0B-F7A1-470B-9F10-E4277EE351EC}"/>
              </a:ext>
            </a:extLst>
          </p:cNvPr>
          <p:cNvSpPr>
            <a:spLocks noGrp="1"/>
          </p:cNvSpPr>
          <p:nvPr>
            <p:ph type="body" sz="quarter" idx="25"/>
          </p:nvPr>
        </p:nvSpPr>
        <p:spPr>
          <a:xfrm>
            <a:off x="3405981" y="2785487"/>
            <a:ext cx="2378847" cy="1525204"/>
          </a:xfrm>
        </p:spPr>
        <p:txBody>
          <a:bodyPr lIns="0" rIns="0">
            <a:spAutoFit/>
          </a:bodyPr>
          <a:lstStyle>
            <a:lvl1pPr>
              <a:defRPr sz="1600"/>
            </a:lvl1pPr>
            <a:lvl2pPr marL="447663" indent="-314317">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32" name="Espace réservé du texte 15">
            <a:extLst>
              <a:ext uri="{FF2B5EF4-FFF2-40B4-BE49-F238E27FC236}">
                <a16:creationId xmlns="" xmlns:a16="http://schemas.microsoft.com/office/drawing/2014/main" id="{4171E4E7-27E3-4CAE-8117-8B0985E3269E}"/>
              </a:ext>
            </a:extLst>
          </p:cNvPr>
          <p:cNvSpPr>
            <a:spLocks noGrp="1"/>
          </p:cNvSpPr>
          <p:nvPr>
            <p:ph type="body" sz="quarter" idx="27"/>
          </p:nvPr>
        </p:nvSpPr>
        <p:spPr>
          <a:xfrm>
            <a:off x="9408369" y="2785487"/>
            <a:ext cx="2378847" cy="1525204"/>
          </a:xfrm>
        </p:spPr>
        <p:txBody>
          <a:bodyPr lIns="0" rIns="0">
            <a:spAutoFit/>
          </a:bodyPr>
          <a:lstStyle>
            <a:lvl1pPr>
              <a:defRPr sz="1600"/>
            </a:lvl1pPr>
            <a:lvl2pPr marL="447663" indent="-314317">
              <a:buFontTx/>
              <a:buBlip>
                <a:blip r:embed="rId9"/>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33" name="Espace réservé du texte 4">
            <a:extLst>
              <a:ext uri="{FF2B5EF4-FFF2-40B4-BE49-F238E27FC236}">
                <a16:creationId xmlns="" xmlns:a16="http://schemas.microsoft.com/office/drawing/2014/main" id="{CF196C90-BFA5-4EB1-809E-257C96ED6B2B}"/>
              </a:ext>
            </a:extLst>
          </p:cNvPr>
          <p:cNvSpPr>
            <a:spLocks noGrp="1"/>
          </p:cNvSpPr>
          <p:nvPr>
            <p:ph type="body" sz="quarter" idx="22" hasCustomPrompt="1"/>
          </p:nvPr>
        </p:nvSpPr>
        <p:spPr>
          <a:xfrm>
            <a:off x="6407174" y="1993901"/>
            <a:ext cx="2378847" cy="338554"/>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34" name="Espace réservé du texte 15">
            <a:extLst>
              <a:ext uri="{FF2B5EF4-FFF2-40B4-BE49-F238E27FC236}">
                <a16:creationId xmlns="" xmlns:a16="http://schemas.microsoft.com/office/drawing/2014/main" id="{BA8D7796-2153-4B06-BE09-A751E28741D5}"/>
              </a:ext>
            </a:extLst>
          </p:cNvPr>
          <p:cNvSpPr>
            <a:spLocks noGrp="1"/>
          </p:cNvSpPr>
          <p:nvPr>
            <p:ph type="body" sz="quarter" idx="26"/>
          </p:nvPr>
        </p:nvSpPr>
        <p:spPr>
          <a:xfrm>
            <a:off x="6407174" y="2785489"/>
            <a:ext cx="2378847" cy="1477328"/>
          </a:xfrm>
        </p:spPr>
        <p:txBody>
          <a:bodyPr lIns="0" rIns="0">
            <a:spAutoFit/>
          </a:bodyPr>
          <a:lstStyle>
            <a:lvl1pPr>
              <a:defRPr sz="1600"/>
            </a:lvl1pPr>
            <a:lvl2pPr marL="447663" indent="-314317">
              <a:buFontTx/>
              <a:buBlip>
                <a:blip r:embed="rId10"/>
              </a:buBlip>
              <a:defRPr lang="en-GB" sz="1600" kern="1200" dirty="0">
                <a:solidFill>
                  <a:schemeClr val="tx1"/>
                </a:solidFill>
                <a:latin typeface="+mn-lt"/>
                <a:ea typeface="+mn-ea"/>
                <a:cs typeface="+mn-cs"/>
              </a:defRPr>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marL="447663" lvl="1" indent="-314317" algn="l" defTabSz="914377" rtl="0" eaLnBrk="1" latinLnBrk="0" hangingPunct="1">
              <a:lnSpc>
                <a:spcPct val="100000"/>
              </a:lnSpc>
              <a:spcBef>
                <a:spcPts val="600"/>
              </a:spcBef>
              <a:buSzPct val="80000"/>
              <a:buFontTx/>
              <a:buBlip>
                <a:blip r:embed="rId11"/>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35" name="Cadre 34">
            <a:extLst>
              <a:ext uri="{FF2B5EF4-FFF2-40B4-BE49-F238E27FC236}">
                <a16:creationId xmlns="" xmlns:a16="http://schemas.microsoft.com/office/drawing/2014/main" id="{5950ADE3-A3C7-426D-AFD5-0939554DBFB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36" name="Text Placeholder 5">
            <a:extLst>
              <a:ext uri="{FF2B5EF4-FFF2-40B4-BE49-F238E27FC236}">
                <a16:creationId xmlns="" xmlns:a16="http://schemas.microsoft.com/office/drawing/2014/main" id="{2D68E82E-B4A0-495A-9636-7D159DCADCD1}"/>
              </a:ext>
            </a:extLst>
          </p:cNvPr>
          <p:cNvSpPr>
            <a:spLocks noGrp="1"/>
          </p:cNvSpPr>
          <p:nvPr>
            <p:ph type="body" sz="quarter" idx="15" hasCustomPrompt="1"/>
          </p:nvPr>
        </p:nvSpPr>
        <p:spPr>
          <a:xfrm>
            <a:off x="485777" y="1368598"/>
            <a:ext cx="2311064"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82029555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_2 Ipsos MORI Right">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 xmlns:a16="http://schemas.microsoft.com/office/drawing/2014/main" id="{075C7A91-CC93-4B69-84A3-D6E6299E1C1C}"/>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7177"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 xmlns:a16="http://schemas.microsoft.com/office/drawing/2014/main" id="{075C7A91-CC93-4B69-84A3-D6E6299E1C1C}"/>
                          </a:ext>
                        </a:extLst>
                      </p:cNvPr>
                      <p:cNvPicPr/>
                      <p:nvPr/>
                    </p:nvPicPr>
                    <p:blipFill>
                      <a:blip r:embed="rId7"/>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4455627D-8E54-4A37-802B-8C427B3EB1B5}"/>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0" name="Rectangle 9">
            <a:extLst>
              <a:ext uri="{FF2B5EF4-FFF2-40B4-BE49-F238E27FC236}">
                <a16:creationId xmlns="" xmlns:a16="http://schemas.microsoft.com/office/drawing/2014/main" id="{57E47097-F136-43B2-BE43-71747E067B34}"/>
              </a:ext>
            </a:extLst>
          </p:cNvPr>
          <p:cNvSpPr/>
          <p:nvPr userDrawn="1"/>
        </p:nvSpPr>
        <p:spPr>
          <a:xfrm>
            <a:off x="1931" y="2102"/>
            <a:ext cx="10097919"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3" name="Forme libre : forme 22">
            <a:extLst>
              <a:ext uri="{FF2B5EF4-FFF2-40B4-BE49-F238E27FC236}">
                <a16:creationId xmlns="" xmlns:a16="http://schemas.microsoft.com/office/drawing/2014/main" id="{66AEBE2B-012F-42BB-A823-995DB0D71DD2}"/>
              </a:ext>
            </a:extLst>
          </p:cNvPr>
          <p:cNvSpPr/>
          <p:nvPr userDrawn="1"/>
        </p:nvSpPr>
        <p:spPr>
          <a:xfrm rot="18932423">
            <a:off x="-954765" y="1427043"/>
            <a:ext cx="5372804" cy="530455"/>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dirty="0"/>
          </a:p>
        </p:txBody>
      </p:sp>
      <p:sp>
        <p:nvSpPr>
          <p:cNvPr id="21" name="Forme libre : forme 20">
            <a:extLst>
              <a:ext uri="{FF2B5EF4-FFF2-40B4-BE49-F238E27FC236}">
                <a16:creationId xmlns="" xmlns:a16="http://schemas.microsoft.com/office/drawing/2014/main" id="{534AE452-7F08-4FA5-B95D-44688A32E41E}"/>
              </a:ext>
            </a:extLst>
          </p:cNvPr>
          <p:cNvSpPr/>
          <p:nvPr userDrawn="1"/>
        </p:nvSpPr>
        <p:spPr>
          <a:xfrm rot="18932423">
            <a:off x="-735098" y="889566"/>
            <a:ext cx="3838044" cy="530455"/>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dirty="0"/>
          </a:p>
        </p:txBody>
      </p:sp>
      <p:sp>
        <p:nvSpPr>
          <p:cNvPr id="13" name="Sous-titre 2">
            <a:extLst>
              <a:ext uri="{FF2B5EF4-FFF2-40B4-BE49-F238E27FC236}">
                <a16:creationId xmlns="" xmlns:a16="http://schemas.microsoft.com/office/drawing/2014/main" id="{E9CCE011-2916-434D-A5D2-7A96A56EDFB2}"/>
              </a:ext>
            </a:extLst>
          </p:cNvPr>
          <p:cNvSpPr>
            <a:spLocks noGrp="1"/>
          </p:cNvSpPr>
          <p:nvPr>
            <p:ph type="subTitle" idx="1" hasCustomPrompt="1"/>
          </p:nvPr>
        </p:nvSpPr>
        <p:spPr>
          <a:xfrm>
            <a:off x="459132" y="3001503"/>
            <a:ext cx="7551997" cy="461665"/>
          </a:xfrm>
        </p:spPr>
        <p:txBody>
          <a:bodyPr wrap="square" lIns="108000" rIns="180000">
            <a:spAutoFit/>
          </a:bodyPr>
          <a:lstStyle>
            <a:lvl1pPr marL="0" indent="0" algn="l">
              <a:buNone/>
              <a:defRPr sz="240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Subtitle of the presentation</a:t>
            </a:r>
          </a:p>
        </p:txBody>
      </p:sp>
      <p:sp>
        <p:nvSpPr>
          <p:cNvPr id="19" name="Espace réservé de la date 3">
            <a:extLst>
              <a:ext uri="{FF2B5EF4-FFF2-40B4-BE49-F238E27FC236}">
                <a16:creationId xmlns="" xmlns:a16="http://schemas.microsoft.com/office/drawing/2014/main" id="{11CD5301-9586-45EF-BD7D-6FD0A6A5B078}"/>
              </a:ext>
            </a:extLst>
          </p:cNvPr>
          <p:cNvSpPr>
            <a:spLocks noGrp="1"/>
          </p:cNvSpPr>
          <p:nvPr>
            <p:ph type="dt" sz="half" idx="10"/>
          </p:nvPr>
        </p:nvSpPr>
        <p:spPr>
          <a:xfrm>
            <a:off x="459133" y="4402898"/>
            <a:ext cx="1533140" cy="215444"/>
          </a:xfrm>
          <a:prstGeom prst="rect">
            <a:avLst/>
          </a:prstGeom>
        </p:spPr>
        <p:txBody>
          <a:bodyPr wrap="none" lIns="108000" tIns="0" rIns="180000" bIns="0">
            <a:spAutoFit/>
          </a:bodyPr>
          <a:lstStyle>
            <a:lvl1pPr>
              <a:defRPr sz="1400">
                <a:solidFill>
                  <a:schemeClr val="bg1"/>
                </a:solidFill>
              </a:defRPr>
            </a:lvl1pPr>
          </a:lstStyle>
          <a:p>
            <a:fld id="{BC882573-CF8D-477B-8EF6-9CF97BBEDB1A}" type="datetime3">
              <a:rPr lang="en-GB" smtClean="0"/>
              <a:t>1 June, 2021</a:t>
            </a:fld>
            <a:endParaRPr lang="en-GB" dirty="0"/>
          </a:p>
        </p:txBody>
      </p:sp>
      <p:sp>
        <p:nvSpPr>
          <p:cNvPr id="24" name="Titre 1">
            <a:extLst>
              <a:ext uri="{FF2B5EF4-FFF2-40B4-BE49-F238E27FC236}">
                <a16:creationId xmlns="" xmlns:a16="http://schemas.microsoft.com/office/drawing/2014/main" id="{282677E1-E7D7-461C-9F6D-B1708372F571}"/>
              </a:ext>
            </a:extLst>
          </p:cNvPr>
          <p:cNvSpPr>
            <a:spLocks noGrp="1"/>
          </p:cNvSpPr>
          <p:nvPr>
            <p:ph type="ctrTitle"/>
          </p:nvPr>
        </p:nvSpPr>
        <p:spPr>
          <a:xfrm>
            <a:off x="459208" y="521853"/>
            <a:ext cx="7551997" cy="2475348"/>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6" name="Espace réservé du texte 8">
            <a:extLst>
              <a:ext uri="{FF2B5EF4-FFF2-40B4-BE49-F238E27FC236}">
                <a16:creationId xmlns="" xmlns:a16="http://schemas.microsoft.com/office/drawing/2014/main" id="{0BD763C4-0BC2-41C5-BDBA-5850D945CFF6}"/>
              </a:ext>
            </a:extLst>
          </p:cNvPr>
          <p:cNvSpPr>
            <a:spLocks noGrp="1"/>
          </p:cNvSpPr>
          <p:nvPr>
            <p:ph type="body" sz="quarter" idx="12" hasCustomPrompt="1"/>
          </p:nvPr>
        </p:nvSpPr>
        <p:spPr>
          <a:xfrm>
            <a:off x="459133" y="4014515"/>
            <a:ext cx="2486309" cy="400110"/>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e 13">
            <a:extLst>
              <a:ext uri="{FF2B5EF4-FFF2-40B4-BE49-F238E27FC236}">
                <a16:creationId xmlns="" xmlns:a16="http://schemas.microsoft.com/office/drawing/2014/main" id="{5464AFE6-C7AF-431B-8B04-FA8719DF399C}"/>
              </a:ext>
            </a:extLst>
          </p:cNvPr>
          <p:cNvGrpSpPr/>
          <p:nvPr userDrawn="1"/>
        </p:nvGrpSpPr>
        <p:grpSpPr>
          <a:xfrm>
            <a:off x="9048329" y="5406322"/>
            <a:ext cx="2763415" cy="696125"/>
            <a:chOff x="9048328" y="5406321"/>
            <a:chExt cx="2763414" cy="696125"/>
          </a:xfrm>
        </p:grpSpPr>
        <p:pic>
          <p:nvPicPr>
            <p:cNvPr id="16" name="Graphique 12">
              <a:extLst>
                <a:ext uri="{FF2B5EF4-FFF2-40B4-BE49-F238E27FC236}">
                  <a16:creationId xmlns="" xmlns:a16="http://schemas.microsoft.com/office/drawing/2014/main" id="{533CEAB0-3602-4EF4-8078-1F0CB9C6A0E4}"/>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9048328" y="5409219"/>
              <a:ext cx="756826" cy="693227"/>
            </a:xfrm>
            <a:prstGeom prst="rect">
              <a:avLst/>
            </a:prstGeom>
          </p:spPr>
        </p:pic>
        <p:pic>
          <p:nvPicPr>
            <p:cNvPr id="17" name="Image 16">
              <a:extLst>
                <a:ext uri="{FF2B5EF4-FFF2-40B4-BE49-F238E27FC236}">
                  <a16:creationId xmlns="" xmlns:a16="http://schemas.microsoft.com/office/drawing/2014/main" id="{A8A28707-ED0C-4597-9138-2DCD4A3A72BF}"/>
                </a:ext>
              </a:extLst>
            </p:cNvPr>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048418" y="5406321"/>
              <a:ext cx="1763324" cy="682953"/>
            </a:xfrm>
            <a:prstGeom prst="rect">
              <a:avLst/>
            </a:prstGeom>
          </p:spPr>
        </p:pic>
      </p:grpSp>
      <p:sp>
        <p:nvSpPr>
          <p:cNvPr id="15" name="Cadre 14">
            <a:extLst>
              <a:ext uri="{FF2B5EF4-FFF2-40B4-BE49-F238E27FC236}">
                <a16:creationId xmlns="" xmlns:a16="http://schemas.microsoft.com/office/drawing/2014/main" id="{1AC7D41B-FA8F-4B2A-AF6E-0B01F725BF4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1456052662"/>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17">
          <p15:clr>
            <a:srgbClr val="F26B43"/>
          </p15:clr>
        </p15:guide>
        <p15:guide id="6" orient="horz" pos="3916">
          <p15:clr>
            <a:srgbClr val="F26B43"/>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columns with colored titles with line">
    <p:spTree>
      <p:nvGrpSpPr>
        <p:cNvPr id="1" name=""/>
        <p:cNvGrpSpPr/>
        <p:nvPr/>
      </p:nvGrpSpPr>
      <p:grpSpPr>
        <a:xfrm>
          <a:off x="0" y="0"/>
          <a:ext cx="0" cy="0"/>
          <a:chOff x="0" y="0"/>
          <a:chExt cx="0" cy="0"/>
        </a:xfrm>
      </p:grpSpPr>
      <p:graphicFrame>
        <p:nvGraphicFramePr>
          <p:cNvPr id="3" name="Objet 2" hidden="1">
            <a:extLst>
              <a:ext uri="{FF2B5EF4-FFF2-40B4-BE49-F238E27FC236}">
                <a16:creationId xmlns="" xmlns:a16="http://schemas.microsoft.com/office/drawing/2014/main" id="{7BB89C52-7215-47FB-8975-6A2FFA25037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61449"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 xmlns:a16="http://schemas.microsoft.com/office/drawing/2014/main" id="{7BB89C52-7215-47FB-8975-6A2FFA25037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55187B2B-3878-47DA-815E-8BB73EED8EFE}"/>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itre 3">
            <a:extLst>
              <a:ext uri="{FF2B5EF4-FFF2-40B4-BE49-F238E27FC236}">
                <a16:creationId xmlns="" xmlns:a16="http://schemas.microsoft.com/office/drawing/2014/main" id="{0DC641C9-B54A-4E65-BAB2-93108534F4F0}"/>
              </a:ext>
            </a:extLst>
          </p:cNvPr>
          <p:cNvSpPr>
            <a:spLocks noGrp="1"/>
          </p:cNvSpPr>
          <p:nvPr>
            <p:ph type="title"/>
          </p:nvPr>
        </p:nvSpPr>
        <p:spPr/>
        <p:txBody>
          <a:bodyPr/>
          <a:lstStyle/>
          <a:p>
            <a:r>
              <a:rPr lang="fr-FR"/>
              <a:t>Modifiez le style du titre</a:t>
            </a:r>
          </a:p>
        </p:txBody>
      </p:sp>
      <p:sp>
        <p:nvSpPr>
          <p:cNvPr id="20" name="Text Placeholder 8">
            <a:extLst>
              <a:ext uri="{FF2B5EF4-FFF2-40B4-BE49-F238E27FC236}">
                <a16:creationId xmlns="" xmlns:a16="http://schemas.microsoft.com/office/drawing/2014/main" id="{72A123BC-64B8-4F7B-855D-41D9EB63A6FB}"/>
              </a:ext>
            </a:extLst>
          </p:cNvPr>
          <p:cNvSpPr>
            <a:spLocks noGrp="1"/>
          </p:cNvSpPr>
          <p:nvPr>
            <p:ph type="body" sz="quarter" idx="18" hasCustomPrompt="1"/>
          </p:nvPr>
        </p:nvSpPr>
        <p:spPr>
          <a:xfrm>
            <a:off x="404788" y="5914632"/>
            <a:ext cx="11463417" cy="215444"/>
          </a:xfrm>
        </p:spPr>
        <p:txBody>
          <a:bodyPr wrap="square" lIns="72000" anchor="b">
            <a:spAutoFit/>
          </a:bodyPr>
          <a:lstStyle>
            <a:lvl1pPr marL="0" indent="0">
              <a:buNone/>
              <a:defRPr sz="800" b="0" i="1">
                <a:solidFill>
                  <a:schemeClr val="bg1">
                    <a:lumMod val="50000"/>
                  </a:schemeClr>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22" name="Espace réservé du texte 4">
            <a:extLst>
              <a:ext uri="{FF2B5EF4-FFF2-40B4-BE49-F238E27FC236}">
                <a16:creationId xmlns="" xmlns:a16="http://schemas.microsoft.com/office/drawing/2014/main" id="{FFF7EE1B-7DB4-488B-B26D-A38B11675A8E}"/>
              </a:ext>
            </a:extLst>
          </p:cNvPr>
          <p:cNvSpPr>
            <a:spLocks noGrp="1"/>
          </p:cNvSpPr>
          <p:nvPr>
            <p:ph type="body" sz="quarter" idx="20" hasCustomPrompt="1"/>
          </p:nvPr>
        </p:nvSpPr>
        <p:spPr>
          <a:xfrm>
            <a:off x="404786" y="1993901"/>
            <a:ext cx="2378847" cy="338554"/>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3" name="Espace réservé du texte 4">
            <a:extLst>
              <a:ext uri="{FF2B5EF4-FFF2-40B4-BE49-F238E27FC236}">
                <a16:creationId xmlns="" xmlns:a16="http://schemas.microsoft.com/office/drawing/2014/main" id="{96518655-1BBA-4FB9-A1A1-87676ECAF404}"/>
              </a:ext>
            </a:extLst>
          </p:cNvPr>
          <p:cNvSpPr>
            <a:spLocks noGrp="1"/>
          </p:cNvSpPr>
          <p:nvPr>
            <p:ph type="body" sz="quarter" idx="21" hasCustomPrompt="1"/>
          </p:nvPr>
        </p:nvSpPr>
        <p:spPr>
          <a:xfrm>
            <a:off x="3405979" y="1993901"/>
            <a:ext cx="2378847" cy="338554"/>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4" name="Espace réservé du texte 4">
            <a:extLst>
              <a:ext uri="{FF2B5EF4-FFF2-40B4-BE49-F238E27FC236}">
                <a16:creationId xmlns="" xmlns:a16="http://schemas.microsoft.com/office/drawing/2014/main" id="{8634DFA4-CD88-4C57-A92C-47493D245D0F}"/>
              </a:ext>
            </a:extLst>
          </p:cNvPr>
          <p:cNvSpPr>
            <a:spLocks noGrp="1"/>
          </p:cNvSpPr>
          <p:nvPr>
            <p:ph type="body" sz="quarter" idx="22" hasCustomPrompt="1"/>
          </p:nvPr>
        </p:nvSpPr>
        <p:spPr>
          <a:xfrm>
            <a:off x="6407174" y="1993901"/>
            <a:ext cx="2378847" cy="338554"/>
          </a:xfr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sp>
        <p:nvSpPr>
          <p:cNvPr id="25" name="Espace réservé du texte 4">
            <a:extLst>
              <a:ext uri="{FF2B5EF4-FFF2-40B4-BE49-F238E27FC236}">
                <a16:creationId xmlns="" xmlns:a16="http://schemas.microsoft.com/office/drawing/2014/main" id="{09285BF7-E824-44DC-8939-2EEDF8EAB5ED}"/>
              </a:ext>
            </a:extLst>
          </p:cNvPr>
          <p:cNvSpPr>
            <a:spLocks noGrp="1"/>
          </p:cNvSpPr>
          <p:nvPr>
            <p:ph type="body" sz="quarter" idx="23" hasCustomPrompt="1"/>
          </p:nvPr>
        </p:nvSpPr>
        <p:spPr>
          <a:xfrm>
            <a:off x="9408369" y="1993901"/>
            <a:ext cx="2378847" cy="338554"/>
          </a:xfr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26" name="Espace réservé du texte 15">
            <a:extLst>
              <a:ext uri="{FF2B5EF4-FFF2-40B4-BE49-F238E27FC236}">
                <a16:creationId xmlns="" xmlns:a16="http://schemas.microsoft.com/office/drawing/2014/main" id="{7EA390A2-E2D4-4D20-BDB9-C874325BA370}"/>
              </a:ext>
            </a:extLst>
          </p:cNvPr>
          <p:cNvSpPr>
            <a:spLocks noGrp="1"/>
          </p:cNvSpPr>
          <p:nvPr>
            <p:ph type="body" sz="quarter" idx="24"/>
          </p:nvPr>
        </p:nvSpPr>
        <p:spPr>
          <a:xfrm>
            <a:off x="404787" y="2785487"/>
            <a:ext cx="2378847" cy="1525204"/>
          </a:xfrm>
        </p:spPr>
        <p:txBody>
          <a:bodyPr lIns="0" rIns="0">
            <a:spAutoFit/>
          </a:bodyPr>
          <a:lstStyle>
            <a:lvl1pPr>
              <a:defRPr sz="1600"/>
            </a:lvl1pPr>
            <a:lvl2pPr marL="447663" indent="-314317">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7" name="Espace réservé du texte 15">
            <a:extLst>
              <a:ext uri="{FF2B5EF4-FFF2-40B4-BE49-F238E27FC236}">
                <a16:creationId xmlns="" xmlns:a16="http://schemas.microsoft.com/office/drawing/2014/main" id="{1564D801-B0E6-43C3-8B94-0E89FD96100D}"/>
              </a:ext>
            </a:extLst>
          </p:cNvPr>
          <p:cNvSpPr>
            <a:spLocks noGrp="1"/>
          </p:cNvSpPr>
          <p:nvPr>
            <p:ph type="body" sz="quarter" idx="25"/>
          </p:nvPr>
        </p:nvSpPr>
        <p:spPr>
          <a:xfrm>
            <a:off x="3405981" y="2785487"/>
            <a:ext cx="2378847" cy="1525204"/>
          </a:xfrm>
        </p:spPr>
        <p:txBody>
          <a:bodyPr lIns="0" rIns="0">
            <a:spAutoFit/>
          </a:bodyPr>
          <a:lstStyle>
            <a:lvl1pPr>
              <a:defRPr sz="1600"/>
            </a:lvl1pPr>
            <a:lvl2pPr marL="447663" indent="-314317">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8" name="Espace réservé du texte 15">
            <a:extLst>
              <a:ext uri="{FF2B5EF4-FFF2-40B4-BE49-F238E27FC236}">
                <a16:creationId xmlns="" xmlns:a16="http://schemas.microsoft.com/office/drawing/2014/main" id="{461F3D26-7698-4382-817D-06AE9A8CDF0C}"/>
              </a:ext>
            </a:extLst>
          </p:cNvPr>
          <p:cNvSpPr>
            <a:spLocks noGrp="1"/>
          </p:cNvSpPr>
          <p:nvPr>
            <p:ph type="body" sz="quarter" idx="26"/>
          </p:nvPr>
        </p:nvSpPr>
        <p:spPr>
          <a:xfrm>
            <a:off x="6407174" y="2785487"/>
            <a:ext cx="2378847" cy="1525204"/>
          </a:xfrm>
        </p:spPr>
        <p:txBody>
          <a:bodyPr lIns="0" rIns="0">
            <a:spAutoFit/>
          </a:bodyPr>
          <a:lstStyle>
            <a:lvl1pPr>
              <a:defRPr sz="1600"/>
            </a:lvl1pPr>
            <a:lvl2pPr marL="447663" indent="-314317">
              <a:buFontTx/>
              <a:buBlip>
                <a:blip r:embed="rId9"/>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9" name="Espace réservé du texte 15">
            <a:extLst>
              <a:ext uri="{FF2B5EF4-FFF2-40B4-BE49-F238E27FC236}">
                <a16:creationId xmlns="" xmlns:a16="http://schemas.microsoft.com/office/drawing/2014/main" id="{B611E923-D3EE-49B7-A936-85891DEAA76C}"/>
              </a:ext>
            </a:extLst>
          </p:cNvPr>
          <p:cNvSpPr>
            <a:spLocks noGrp="1"/>
          </p:cNvSpPr>
          <p:nvPr>
            <p:ph type="body" sz="quarter" idx="27"/>
          </p:nvPr>
        </p:nvSpPr>
        <p:spPr>
          <a:xfrm>
            <a:off x="9408369" y="2785487"/>
            <a:ext cx="2378847" cy="1525204"/>
          </a:xfrm>
        </p:spPr>
        <p:txBody>
          <a:bodyPr lIns="0" rIns="0">
            <a:spAutoFit/>
          </a:bodyPr>
          <a:lstStyle>
            <a:lvl1pPr>
              <a:defRPr sz="1600"/>
            </a:lvl1pPr>
            <a:lvl2pPr marL="447663" indent="-314317">
              <a:buFontTx/>
              <a:buBlip>
                <a:blip r:embed="rId10"/>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cxnSp>
        <p:nvCxnSpPr>
          <p:cNvPr id="30" name="Straight Connector 35">
            <a:extLst>
              <a:ext uri="{FF2B5EF4-FFF2-40B4-BE49-F238E27FC236}">
                <a16:creationId xmlns="" xmlns:a16="http://schemas.microsoft.com/office/drawing/2014/main" id="{F37A373E-B0C6-4A3A-88BD-3C093DFFB918}"/>
              </a:ext>
            </a:extLst>
          </p:cNvPr>
          <p:cNvCxnSpPr>
            <a:cxnSpLocks/>
          </p:cNvCxnSpPr>
          <p:nvPr userDrawn="1"/>
        </p:nvCxnSpPr>
        <p:spPr>
          <a:xfrm flipV="1">
            <a:off x="3094807"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Straight Connector 35">
            <a:extLst>
              <a:ext uri="{FF2B5EF4-FFF2-40B4-BE49-F238E27FC236}">
                <a16:creationId xmlns="" xmlns:a16="http://schemas.microsoft.com/office/drawing/2014/main" id="{0BDAA492-5340-46F7-A09D-5F68BE925AB6}"/>
              </a:ext>
            </a:extLst>
          </p:cNvPr>
          <p:cNvCxnSpPr>
            <a:cxnSpLocks/>
          </p:cNvCxnSpPr>
          <p:nvPr userDrawn="1"/>
        </p:nvCxnSpPr>
        <p:spPr>
          <a:xfrm flipV="1">
            <a:off x="609599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Connector 35">
            <a:extLst>
              <a:ext uri="{FF2B5EF4-FFF2-40B4-BE49-F238E27FC236}">
                <a16:creationId xmlns="" xmlns:a16="http://schemas.microsoft.com/office/drawing/2014/main" id="{8EDA2254-B51E-42A4-9F98-3E60FD4D7E0B}"/>
              </a:ext>
            </a:extLst>
          </p:cNvPr>
          <p:cNvCxnSpPr>
            <a:cxnSpLocks/>
          </p:cNvCxnSpPr>
          <p:nvPr userDrawn="1"/>
        </p:nvCxnSpPr>
        <p:spPr>
          <a:xfrm flipV="1">
            <a:off x="909719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3" name="Cadre 32">
            <a:extLst>
              <a:ext uri="{FF2B5EF4-FFF2-40B4-BE49-F238E27FC236}">
                <a16:creationId xmlns="" xmlns:a16="http://schemas.microsoft.com/office/drawing/2014/main" id="{A212F427-1752-4AF4-86EE-581E8AB69C8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34" name="Text Placeholder 5">
            <a:extLst>
              <a:ext uri="{FF2B5EF4-FFF2-40B4-BE49-F238E27FC236}">
                <a16:creationId xmlns="" xmlns:a16="http://schemas.microsoft.com/office/drawing/2014/main" id="{53005C0A-6EF4-4FF3-A6A8-13317676675D}"/>
              </a:ext>
            </a:extLst>
          </p:cNvPr>
          <p:cNvSpPr>
            <a:spLocks noGrp="1"/>
          </p:cNvSpPr>
          <p:nvPr>
            <p:ph type="body" sz="quarter" idx="15" hasCustomPrompt="1"/>
          </p:nvPr>
        </p:nvSpPr>
        <p:spPr>
          <a:xfrm>
            <a:off x="485777" y="1368598"/>
            <a:ext cx="2311064"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88846039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columns with colored titles [V2] with line">
    <p:spTree>
      <p:nvGrpSpPr>
        <p:cNvPr id="1" name=""/>
        <p:cNvGrpSpPr/>
        <p:nvPr/>
      </p:nvGrpSpPr>
      <p:grpSpPr>
        <a:xfrm>
          <a:off x="0" y="0"/>
          <a:ext cx="0" cy="0"/>
          <a:chOff x="0" y="0"/>
          <a:chExt cx="0" cy="0"/>
        </a:xfrm>
      </p:grpSpPr>
      <p:graphicFrame>
        <p:nvGraphicFramePr>
          <p:cNvPr id="3" name="Objet 2" hidden="1">
            <a:extLst>
              <a:ext uri="{FF2B5EF4-FFF2-40B4-BE49-F238E27FC236}">
                <a16:creationId xmlns="" xmlns:a16="http://schemas.microsoft.com/office/drawing/2014/main" id="{7BB89C52-7215-47FB-8975-6A2FFA25037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62473"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 xmlns:a16="http://schemas.microsoft.com/office/drawing/2014/main" id="{7BB89C52-7215-47FB-8975-6A2FFA25037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55187B2B-3878-47DA-815E-8BB73EED8EFE}"/>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itre 3">
            <a:extLst>
              <a:ext uri="{FF2B5EF4-FFF2-40B4-BE49-F238E27FC236}">
                <a16:creationId xmlns="" xmlns:a16="http://schemas.microsoft.com/office/drawing/2014/main" id="{0DC641C9-B54A-4E65-BAB2-93108534F4F0}"/>
              </a:ext>
            </a:extLst>
          </p:cNvPr>
          <p:cNvSpPr>
            <a:spLocks noGrp="1"/>
          </p:cNvSpPr>
          <p:nvPr>
            <p:ph type="title"/>
          </p:nvPr>
        </p:nvSpPr>
        <p:spPr/>
        <p:txBody>
          <a:bodyPr/>
          <a:lstStyle/>
          <a:p>
            <a:r>
              <a:rPr lang="fr-FR"/>
              <a:t>Modifiez le style du titre</a:t>
            </a:r>
          </a:p>
        </p:txBody>
      </p:sp>
      <p:sp>
        <p:nvSpPr>
          <p:cNvPr id="20" name="Text Placeholder 8">
            <a:extLst>
              <a:ext uri="{FF2B5EF4-FFF2-40B4-BE49-F238E27FC236}">
                <a16:creationId xmlns="" xmlns:a16="http://schemas.microsoft.com/office/drawing/2014/main" id="{3DAB39EE-A592-42CC-A3A7-B1D1A851EA3B}"/>
              </a:ext>
            </a:extLst>
          </p:cNvPr>
          <p:cNvSpPr>
            <a:spLocks noGrp="1"/>
          </p:cNvSpPr>
          <p:nvPr>
            <p:ph type="body" sz="quarter" idx="18" hasCustomPrompt="1"/>
          </p:nvPr>
        </p:nvSpPr>
        <p:spPr>
          <a:xfrm>
            <a:off x="404788" y="5914632"/>
            <a:ext cx="11463417" cy="215444"/>
          </a:xfrm>
        </p:spPr>
        <p:txBody>
          <a:bodyPr wrap="square" lIns="72000" anchor="b">
            <a:spAutoFit/>
          </a:bodyPr>
          <a:lstStyle>
            <a:lvl1pPr marL="0" indent="0">
              <a:buNone/>
              <a:defRPr sz="800" b="0" i="1">
                <a:solidFill>
                  <a:schemeClr val="bg1">
                    <a:lumMod val="50000"/>
                  </a:schemeClr>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22" name="Espace réservé du texte 4">
            <a:extLst>
              <a:ext uri="{FF2B5EF4-FFF2-40B4-BE49-F238E27FC236}">
                <a16:creationId xmlns="" xmlns:a16="http://schemas.microsoft.com/office/drawing/2014/main" id="{5FBBBE71-038F-47FD-AA2F-DDF7087FA884}"/>
              </a:ext>
            </a:extLst>
          </p:cNvPr>
          <p:cNvSpPr>
            <a:spLocks noGrp="1"/>
          </p:cNvSpPr>
          <p:nvPr>
            <p:ph type="body" sz="quarter" idx="20" hasCustomPrompt="1"/>
          </p:nvPr>
        </p:nvSpPr>
        <p:spPr>
          <a:xfrm>
            <a:off x="404786" y="1993901"/>
            <a:ext cx="2378847" cy="338554"/>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3" name="Espace réservé du texte 4">
            <a:extLst>
              <a:ext uri="{FF2B5EF4-FFF2-40B4-BE49-F238E27FC236}">
                <a16:creationId xmlns="" xmlns:a16="http://schemas.microsoft.com/office/drawing/2014/main" id="{019C832B-ADC5-4655-A9BB-B9E27C49AAA6}"/>
              </a:ext>
            </a:extLst>
          </p:cNvPr>
          <p:cNvSpPr>
            <a:spLocks noGrp="1"/>
          </p:cNvSpPr>
          <p:nvPr>
            <p:ph type="body" sz="quarter" idx="21" hasCustomPrompt="1"/>
          </p:nvPr>
        </p:nvSpPr>
        <p:spPr>
          <a:xfrm>
            <a:off x="3405979" y="1993901"/>
            <a:ext cx="2378847" cy="338554"/>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4" name="Espace réservé du texte 4">
            <a:extLst>
              <a:ext uri="{FF2B5EF4-FFF2-40B4-BE49-F238E27FC236}">
                <a16:creationId xmlns="" xmlns:a16="http://schemas.microsoft.com/office/drawing/2014/main" id="{33B8FF24-5350-4358-8A61-01E632CBA034}"/>
              </a:ext>
            </a:extLst>
          </p:cNvPr>
          <p:cNvSpPr>
            <a:spLocks noGrp="1"/>
          </p:cNvSpPr>
          <p:nvPr>
            <p:ph type="body" sz="quarter" idx="22" hasCustomPrompt="1"/>
          </p:nvPr>
        </p:nvSpPr>
        <p:spPr>
          <a:xfrm>
            <a:off x="6407174" y="1993901"/>
            <a:ext cx="2378847" cy="338554"/>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25" name="Espace réservé du texte 4">
            <a:extLst>
              <a:ext uri="{FF2B5EF4-FFF2-40B4-BE49-F238E27FC236}">
                <a16:creationId xmlns="" xmlns:a16="http://schemas.microsoft.com/office/drawing/2014/main" id="{F6A611CF-4A0C-414F-97D1-05D2E00D9491}"/>
              </a:ext>
            </a:extLst>
          </p:cNvPr>
          <p:cNvSpPr>
            <a:spLocks noGrp="1"/>
          </p:cNvSpPr>
          <p:nvPr>
            <p:ph type="body" sz="quarter" idx="23" hasCustomPrompt="1"/>
          </p:nvPr>
        </p:nvSpPr>
        <p:spPr>
          <a:xfrm>
            <a:off x="9408369" y="1993901"/>
            <a:ext cx="2378847" cy="338554"/>
          </a:xfr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26" name="Espace réservé du texte 15">
            <a:extLst>
              <a:ext uri="{FF2B5EF4-FFF2-40B4-BE49-F238E27FC236}">
                <a16:creationId xmlns="" xmlns:a16="http://schemas.microsoft.com/office/drawing/2014/main" id="{14D079C5-56C5-4829-9279-B9D159053C09}"/>
              </a:ext>
            </a:extLst>
          </p:cNvPr>
          <p:cNvSpPr>
            <a:spLocks noGrp="1"/>
          </p:cNvSpPr>
          <p:nvPr>
            <p:ph type="body" sz="quarter" idx="24"/>
          </p:nvPr>
        </p:nvSpPr>
        <p:spPr>
          <a:xfrm>
            <a:off x="404787" y="2785487"/>
            <a:ext cx="2378847" cy="1525204"/>
          </a:xfrm>
        </p:spPr>
        <p:txBody>
          <a:bodyPr lIns="0" rIns="0">
            <a:spAutoFit/>
          </a:bodyPr>
          <a:lstStyle>
            <a:lvl1pPr>
              <a:defRPr sz="1600"/>
            </a:lvl1pPr>
            <a:lvl2pPr marL="447663" indent="-314317">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7" name="Espace réservé du texte 15">
            <a:extLst>
              <a:ext uri="{FF2B5EF4-FFF2-40B4-BE49-F238E27FC236}">
                <a16:creationId xmlns="" xmlns:a16="http://schemas.microsoft.com/office/drawing/2014/main" id="{A8B2B706-3906-4253-B6DB-A7C2AFD16B11}"/>
              </a:ext>
            </a:extLst>
          </p:cNvPr>
          <p:cNvSpPr>
            <a:spLocks noGrp="1"/>
          </p:cNvSpPr>
          <p:nvPr>
            <p:ph type="body" sz="quarter" idx="25"/>
          </p:nvPr>
        </p:nvSpPr>
        <p:spPr>
          <a:xfrm>
            <a:off x="3405981" y="2785487"/>
            <a:ext cx="2378847" cy="1525204"/>
          </a:xfrm>
        </p:spPr>
        <p:txBody>
          <a:bodyPr lIns="0" rIns="0">
            <a:spAutoFit/>
          </a:bodyPr>
          <a:lstStyle>
            <a:lvl1pPr>
              <a:defRPr sz="1600"/>
            </a:lvl1pPr>
            <a:lvl2pPr marL="447663" indent="-314317">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8" name="Espace réservé du texte 15">
            <a:extLst>
              <a:ext uri="{FF2B5EF4-FFF2-40B4-BE49-F238E27FC236}">
                <a16:creationId xmlns="" xmlns:a16="http://schemas.microsoft.com/office/drawing/2014/main" id="{829361D3-585B-4494-AC11-E01E8991D2BE}"/>
              </a:ext>
            </a:extLst>
          </p:cNvPr>
          <p:cNvSpPr>
            <a:spLocks noGrp="1"/>
          </p:cNvSpPr>
          <p:nvPr>
            <p:ph type="body" sz="quarter" idx="26"/>
          </p:nvPr>
        </p:nvSpPr>
        <p:spPr>
          <a:xfrm>
            <a:off x="6407174" y="2785489"/>
            <a:ext cx="2378847" cy="1477328"/>
          </a:xfrm>
        </p:spPr>
        <p:txBody>
          <a:bodyPr lIns="0" rIns="0">
            <a:spAutoFit/>
          </a:bodyPr>
          <a:lstStyle>
            <a:lvl1pPr>
              <a:defRPr sz="1600"/>
            </a:lvl1pPr>
            <a:lvl2pPr marL="447663" indent="-314317">
              <a:buFontTx/>
              <a:buBlip>
                <a:blip r:embed="rId9"/>
              </a:buBlip>
              <a:defRPr lang="en-GB" sz="1600" kern="1200" dirty="0">
                <a:solidFill>
                  <a:schemeClr val="tx1"/>
                </a:solidFill>
                <a:latin typeface="+mn-lt"/>
                <a:ea typeface="+mn-ea"/>
                <a:cs typeface="+mn-cs"/>
              </a:defRPr>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marL="447663" lvl="1" indent="-314317" algn="l" defTabSz="914377" rtl="0" eaLnBrk="1" latinLnBrk="0" hangingPunct="1">
              <a:lnSpc>
                <a:spcPct val="100000"/>
              </a:lnSpc>
              <a:spcBef>
                <a:spcPts val="600"/>
              </a:spcBef>
              <a:buSzPct val="80000"/>
              <a:buFontTx/>
              <a:buBlip>
                <a:blip r:embed="rId10"/>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9" name="Espace réservé du texte 15">
            <a:extLst>
              <a:ext uri="{FF2B5EF4-FFF2-40B4-BE49-F238E27FC236}">
                <a16:creationId xmlns="" xmlns:a16="http://schemas.microsoft.com/office/drawing/2014/main" id="{432D91E9-DE40-4B4D-9E1B-9DBA866F3398}"/>
              </a:ext>
            </a:extLst>
          </p:cNvPr>
          <p:cNvSpPr>
            <a:spLocks noGrp="1"/>
          </p:cNvSpPr>
          <p:nvPr>
            <p:ph type="body" sz="quarter" idx="27"/>
          </p:nvPr>
        </p:nvSpPr>
        <p:spPr>
          <a:xfrm>
            <a:off x="9408369" y="2785487"/>
            <a:ext cx="2378847" cy="1525204"/>
          </a:xfrm>
        </p:spPr>
        <p:txBody>
          <a:bodyPr lIns="0" rIns="0">
            <a:spAutoFit/>
          </a:bodyPr>
          <a:lstStyle>
            <a:lvl1pPr>
              <a:defRPr sz="1600"/>
            </a:lvl1pPr>
            <a:lvl2pPr marL="447663" indent="-314317">
              <a:buFontTx/>
              <a:buBlip>
                <a:blip r:embed="rId11"/>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cxnSp>
        <p:nvCxnSpPr>
          <p:cNvPr id="30" name="Straight Connector 35">
            <a:extLst>
              <a:ext uri="{FF2B5EF4-FFF2-40B4-BE49-F238E27FC236}">
                <a16:creationId xmlns="" xmlns:a16="http://schemas.microsoft.com/office/drawing/2014/main" id="{4D161E9A-7872-4440-9E61-28B41BBA4C74}"/>
              </a:ext>
            </a:extLst>
          </p:cNvPr>
          <p:cNvCxnSpPr>
            <a:cxnSpLocks/>
          </p:cNvCxnSpPr>
          <p:nvPr userDrawn="1"/>
        </p:nvCxnSpPr>
        <p:spPr>
          <a:xfrm flipV="1">
            <a:off x="3094807"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Straight Connector 35">
            <a:extLst>
              <a:ext uri="{FF2B5EF4-FFF2-40B4-BE49-F238E27FC236}">
                <a16:creationId xmlns="" xmlns:a16="http://schemas.microsoft.com/office/drawing/2014/main" id="{CBF43B31-2F37-4F9B-ABAB-B30C401656C8}"/>
              </a:ext>
            </a:extLst>
          </p:cNvPr>
          <p:cNvCxnSpPr>
            <a:cxnSpLocks/>
          </p:cNvCxnSpPr>
          <p:nvPr userDrawn="1"/>
        </p:nvCxnSpPr>
        <p:spPr>
          <a:xfrm flipV="1">
            <a:off x="609599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Connector 35">
            <a:extLst>
              <a:ext uri="{FF2B5EF4-FFF2-40B4-BE49-F238E27FC236}">
                <a16:creationId xmlns="" xmlns:a16="http://schemas.microsoft.com/office/drawing/2014/main" id="{29B91B6C-BAB5-4232-87EA-0EA2E4093CD3}"/>
              </a:ext>
            </a:extLst>
          </p:cNvPr>
          <p:cNvCxnSpPr>
            <a:cxnSpLocks/>
          </p:cNvCxnSpPr>
          <p:nvPr userDrawn="1"/>
        </p:nvCxnSpPr>
        <p:spPr>
          <a:xfrm flipV="1">
            <a:off x="909719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3" name="Cadre 32">
            <a:extLst>
              <a:ext uri="{FF2B5EF4-FFF2-40B4-BE49-F238E27FC236}">
                <a16:creationId xmlns="" xmlns:a16="http://schemas.microsoft.com/office/drawing/2014/main" id="{CAFBA9EB-068D-4D30-BD0A-3F25A790893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34" name="Text Placeholder 5">
            <a:extLst>
              <a:ext uri="{FF2B5EF4-FFF2-40B4-BE49-F238E27FC236}">
                <a16:creationId xmlns="" xmlns:a16="http://schemas.microsoft.com/office/drawing/2014/main" id="{E607E369-1FB7-4222-A216-38CB663A48B4}"/>
              </a:ext>
            </a:extLst>
          </p:cNvPr>
          <p:cNvSpPr>
            <a:spLocks noGrp="1"/>
          </p:cNvSpPr>
          <p:nvPr>
            <p:ph type="body" sz="quarter" idx="15" hasCustomPrompt="1"/>
          </p:nvPr>
        </p:nvSpPr>
        <p:spPr>
          <a:xfrm>
            <a:off x="485777" y="1368598"/>
            <a:ext cx="2311064"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56097655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 xmlns:a16="http://schemas.microsoft.com/office/drawing/2014/main" id="{7BB89C52-7215-47FB-8975-6A2FFA25037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63497"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 xmlns:a16="http://schemas.microsoft.com/office/drawing/2014/main" id="{7BB89C52-7215-47FB-8975-6A2FFA25037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55187B2B-3878-47DA-815E-8BB73EED8EFE}"/>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6" name="Espace réservé du texte 15">
            <a:extLst>
              <a:ext uri="{FF2B5EF4-FFF2-40B4-BE49-F238E27FC236}">
                <a16:creationId xmlns="" xmlns:a16="http://schemas.microsoft.com/office/drawing/2014/main" id="{2D19A821-9323-436D-9BBA-EF55905E3049}"/>
              </a:ext>
            </a:extLst>
          </p:cNvPr>
          <p:cNvSpPr>
            <a:spLocks noGrp="1"/>
          </p:cNvSpPr>
          <p:nvPr>
            <p:ph type="body" sz="quarter" idx="24"/>
          </p:nvPr>
        </p:nvSpPr>
        <p:spPr>
          <a:xfrm>
            <a:off x="396180" y="2785487"/>
            <a:ext cx="3195011" cy="1278983"/>
          </a:xfrm>
        </p:spPr>
        <p:txBody>
          <a:bodyPr wrap="square" lIns="0" rIns="0">
            <a:spAutoFit/>
          </a:bodyPr>
          <a:lstStyle>
            <a:lvl1pPr>
              <a:defRPr sz="1600"/>
            </a:lvl1pPr>
            <a:lvl2pPr marL="447663" indent="-314317">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7" name="Espace réservé du texte 15">
            <a:extLst>
              <a:ext uri="{FF2B5EF4-FFF2-40B4-BE49-F238E27FC236}">
                <a16:creationId xmlns="" xmlns:a16="http://schemas.microsoft.com/office/drawing/2014/main" id="{8F509378-7F96-4CC3-B445-AFDF4E8F71BC}"/>
              </a:ext>
            </a:extLst>
          </p:cNvPr>
          <p:cNvSpPr>
            <a:spLocks noGrp="1"/>
          </p:cNvSpPr>
          <p:nvPr>
            <p:ph type="body" sz="quarter" idx="25"/>
          </p:nvPr>
        </p:nvSpPr>
        <p:spPr>
          <a:xfrm>
            <a:off x="4494645" y="2785487"/>
            <a:ext cx="3195011" cy="1278983"/>
          </a:xfrm>
        </p:spPr>
        <p:txBody>
          <a:bodyPr wrap="square" lIns="0" rIns="0">
            <a:spAutoFit/>
          </a:bodyPr>
          <a:lstStyle>
            <a:lvl1pPr>
              <a:defRPr sz="1600"/>
            </a:lvl1pPr>
            <a:lvl2pPr marL="447663" indent="-314317">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8" name="Espace réservé du texte 15">
            <a:extLst>
              <a:ext uri="{FF2B5EF4-FFF2-40B4-BE49-F238E27FC236}">
                <a16:creationId xmlns="" xmlns:a16="http://schemas.microsoft.com/office/drawing/2014/main" id="{FE25E091-C850-4A35-8C6B-48D1A63C1D4F}"/>
              </a:ext>
            </a:extLst>
          </p:cNvPr>
          <p:cNvSpPr>
            <a:spLocks noGrp="1"/>
          </p:cNvSpPr>
          <p:nvPr>
            <p:ph type="body" sz="quarter" idx="26"/>
          </p:nvPr>
        </p:nvSpPr>
        <p:spPr>
          <a:xfrm>
            <a:off x="8593109" y="2785487"/>
            <a:ext cx="3195011" cy="1278983"/>
          </a:xfrm>
        </p:spPr>
        <p:txBody>
          <a:bodyPr wrap="square" lIns="0" rIns="0">
            <a:spAutoFit/>
          </a:bodyPr>
          <a:lstStyle>
            <a:lvl1pPr>
              <a:defRPr sz="1600"/>
            </a:lvl1pPr>
            <a:lvl2pPr marL="447663" indent="-314317">
              <a:buFontTx/>
              <a:buBlip>
                <a:blip r:embed="rId9"/>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9" name="Espace réservé du texte 4">
            <a:extLst>
              <a:ext uri="{FF2B5EF4-FFF2-40B4-BE49-F238E27FC236}">
                <a16:creationId xmlns="" xmlns:a16="http://schemas.microsoft.com/office/drawing/2014/main" id="{8F53EFDF-586B-4B52-A77B-E7663334D337}"/>
              </a:ext>
            </a:extLst>
          </p:cNvPr>
          <p:cNvSpPr>
            <a:spLocks noGrp="1"/>
          </p:cNvSpPr>
          <p:nvPr>
            <p:ph type="body" sz="quarter" idx="27" hasCustomPrompt="1"/>
          </p:nvPr>
        </p:nvSpPr>
        <p:spPr>
          <a:xfrm>
            <a:off x="396549" y="1993901"/>
            <a:ext cx="3195009" cy="338554"/>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0" name="Espace réservé du texte 4">
            <a:extLst>
              <a:ext uri="{FF2B5EF4-FFF2-40B4-BE49-F238E27FC236}">
                <a16:creationId xmlns="" xmlns:a16="http://schemas.microsoft.com/office/drawing/2014/main" id="{C9BF9C92-4CA0-4CDA-A4F8-082D2B2EF99F}"/>
              </a:ext>
            </a:extLst>
          </p:cNvPr>
          <p:cNvSpPr>
            <a:spLocks noGrp="1"/>
          </p:cNvSpPr>
          <p:nvPr>
            <p:ph type="body" sz="quarter" idx="28" hasCustomPrompt="1"/>
          </p:nvPr>
        </p:nvSpPr>
        <p:spPr>
          <a:xfrm>
            <a:off x="4494830" y="1993901"/>
            <a:ext cx="3195009" cy="338554"/>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1" name="Espace réservé du texte 4">
            <a:extLst>
              <a:ext uri="{FF2B5EF4-FFF2-40B4-BE49-F238E27FC236}">
                <a16:creationId xmlns="" xmlns:a16="http://schemas.microsoft.com/office/drawing/2014/main" id="{681CE642-3E81-4565-8966-09C10814A63E}"/>
              </a:ext>
            </a:extLst>
          </p:cNvPr>
          <p:cNvSpPr>
            <a:spLocks noGrp="1"/>
          </p:cNvSpPr>
          <p:nvPr>
            <p:ph type="body" sz="quarter" idx="29" hasCustomPrompt="1"/>
          </p:nvPr>
        </p:nvSpPr>
        <p:spPr>
          <a:xfrm>
            <a:off x="8593110" y="1993899"/>
            <a:ext cx="3195009" cy="338554"/>
          </a:xfr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sp>
        <p:nvSpPr>
          <p:cNvPr id="4" name="Titre 3">
            <a:extLst>
              <a:ext uri="{FF2B5EF4-FFF2-40B4-BE49-F238E27FC236}">
                <a16:creationId xmlns="" xmlns:a16="http://schemas.microsoft.com/office/drawing/2014/main" id="{286C96D8-5D31-4787-ADE2-CBD1DEDCC029}"/>
              </a:ext>
            </a:extLst>
          </p:cNvPr>
          <p:cNvSpPr>
            <a:spLocks noGrp="1"/>
          </p:cNvSpPr>
          <p:nvPr>
            <p:ph type="title"/>
          </p:nvPr>
        </p:nvSpPr>
        <p:spPr/>
        <p:txBody>
          <a:bodyPr/>
          <a:lstStyle/>
          <a:p>
            <a:r>
              <a:rPr lang="fr-FR"/>
              <a:t>Modifiez le style du titre</a:t>
            </a:r>
          </a:p>
        </p:txBody>
      </p:sp>
      <p:sp>
        <p:nvSpPr>
          <p:cNvPr id="14" name="Text Placeholder 8">
            <a:extLst>
              <a:ext uri="{FF2B5EF4-FFF2-40B4-BE49-F238E27FC236}">
                <a16:creationId xmlns="" xmlns:a16="http://schemas.microsoft.com/office/drawing/2014/main" id="{B2E3F45E-E84E-4C33-9A96-378F378EB375}"/>
              </a:ext>
            </a:extLst>
          </p:cNvPr>
          <p:cNvSpPr>
            <a:spLocks noGrp="1"/>
          </p:cNvSpPr>
          <p:nvPr>
            <p:ph type="body" sz="quarter" idx="18" hasCustomPrompt="1"/>
          </p:nvPr>
        </p:nvSpPr>
        <p:spPr>
          <a:xfrm>
            <a:off x="404788" y="5914632"/>
            <a:ext cx="11463417" cy="215444"/>
          </a:xfrm>
        </p:spPr>
        <p:txBody>
          <a:bodyPr wrap="square" lIns="72000" anchor="b">
            <a:spAutoFit/>
          </a:bodyPr>
          <a:lstStyle>
            <a:lvl1pPr marL="0" indent="0">
              <a:buNone/>
              <a:defRPr sz="800" b="0" i="1">
                <a:solidFill>
                  <a:schemeClr val="bg1">
                    <a:lumMod val="50000"/>
                  </a:schemeClr>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23" name="Cadre 22">
            <a:extLst>
              <a:ext uri="{FF2B5EF4-FFF2-40B4-BE49-F238E27FC236}">
                <a16:creationId xmlns="" xmlns:a16="http://schemas.microsoft.com/office/drawing/2014/main" id="{A6E5563B-23BC-4408-B9D4-58AD99313E6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25" name="Text Placeholder 5">
            <a:extLst>
              <a:ext uri="{FF2B5EF4-FFF2-40B4-BE49-F238E27FC236}">
                <a16:creationId xmlns="" xmlns:a16="http://schemas.microsoft.com/office/drawing/2014/main" id="{AED187A8-F999-40E8-90EB-093733CC60B8}"/>
              </a:ext>
            </a:extLst>
          </p:cNvPr>
          <p:cNvSpPr>
            <a:spLocks noGrp="1"/>
          </p:cNvSpPr>
          <p:nvPr>
            <p:ph type="body" sz="quarter" idx="15" hasCustomPrompt="1"/>
          </p:nvPr>
        </p:nvSpPr>
        <p:spPr>
          <a:xfrm>
            <a:off x="485777" y="1368598"/>
            <a:ext cx="2311064"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63124593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columns with colored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 xmlns:a16="http://schemas.microsoft.com/office/drawing/2014/main" id="{7BB89C52-7215-47FB-8975-6A2FFA25037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64521"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 xmlns:a16="http://schemas.microsoft.com/office/drawing/2014/main" id="{7BB89C52-7215-47FB-8975-6A2FFA25037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55187B2B-3878-47DA-815E-8BB73EED8EFE}"/>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itre 3">
            <a:extLst>
              <a:ext uri="{FF2B5EF4-FFF2-40B4-BE49-F238E27FC236}">
                <a16:creationId xmlns="" xmlns:a16="http://schemas.microsoft.com/office/drawing/2014/main" id="{286C96D8-5D31-4787-ADE2-CBD1DEDCC029}"/>
              </a:ext>
            </a:extLst>
          </p:cNvPr>
          <p:cNvSpPr>
            <a:spLocks noGrp="1"/>
          </p:cNvSpPr>
          <p:nvPr>
            <p:ph type="title"/>
          </p:nvPr>
        </p:nvSpPr>
        <p:spPr/>
        <p:txBody>
          <a:bodyPr/>
          <a:lstStyle/>
          <a:p>
            <a:r>
              <a:rPr lang="fr-FR"/>
              <a:t>Modifiez le style du titre</a:t>
            </a:r>
          </a:p>
        </p:txBody>
      </p:sp>
      <p:sp>
        <p:nvSpPr>
          <p:cNvPr id="14" name="Text Placeholder 8">
            <a:extLst>
              <a:ext uri="{FF2B5EF4-FFF2-40B4-BE49-F238E27FC236}">
                <a16:creationId xmlns="" xmlns:a16="http://schemas.microsoft.com/office/drawing/2014/main" id="{C74B90A9-86C7-4CA7-AC86-9B7C03D23119}"/>
              </a:ext>
            </a:extLst>
          </p:cNvPr>
          <p:cNvSpPr>
            <a:spLocks noGrp="1"/>
          </p:cNvSpPr>
          <p:nvPr>
            <p:ph type="body" sz="quarter" idx="18" hasCustomPrompt="1"/>
          </p:nvPr>
        </p:nvSpPr>
        <p:spPr>
          <a:xfrm>
            <a:off x="404788" y="5914632"/>
            <a:ext cx="11463417" cy="215444"/>
          </a:xfrm>
        </p:spPr>
        <p:txBody>
          <a:bodyPr wrap="square" lIns="72000" anchor="b">
            <a:spAutoFit/>
          </a:bodyPr>
          <a:lstStyle>
            <a:lvl1pPr marL="0" indent="0">
              <a:buNone/>
              <a:defRPr sz="800" b="0" i="1">
                <a:solidFill>
                  <a:schemeClr val="bg1">
                    <a:lumMod val="50000"/>
                  </a:schemeClr>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5" name="Espace réservé du texte 15">
            <a:extLst>
              <a:ext uri="{FF2B5EF4-FFF2-40B4-BE49-F238E27FC236}">
                <a16:creationId xmlns="" xmlns:a16="http://schemas.microsoft.com/office/drawing/2014/main" id="{515C157A-6F74-44A8-9785-4A8F9335C023}"/>
              </a:ext>
            </a:extLst>
          </p:cNvPr>
          <p:cNvSpPr>
            <a:spLocks noGrp="1"/>
          </p:cNvSpPr>
          <p:nvPr>
            <p:ph type="body" sz="quarter" idx="24"/>
          </p:nvPr>
        </p:nvSpPr>
        <p:spPr>
          <a:xfrm>
            <a:off x="396180" y="2785487"/>
            <a:ext cx="3195011" cy="1278983"/>
          </a:xfrm>
        </p:spPr>
        <p:txBody>
          <a:bodyPr wrap="square" lIns="0" rIns="0">
            <a:spAutoFit/>
          </a:bodyPr>
          <a:lstStyle>
            <a:lvl1pPr>
              <a:defRPr sz="1600"/>
            </a:lvl1pPr>
            <a:lvl2pPr marL="447663" indent="-314317">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2" name="Espace réservé du texte 15">
            <a:extLst>
              <a:ext uri="{FF2B5EF4-FFF2-40B4-BE49-F238E27FC236}">
                <a16:creationId xmlns="" xmlns:a16="http://schemas.microsoft.com/office/drawing/2014/main" id="{A3F60031-8B36-438E-A717-35784DD2D5A1}"/>
              </a:ext>
            </a:extLst>
          </p:cNvPr>
          <p:cNvSpPr>
            <a:spLocks noGrp="1"/>
          </p:cNvSpPr>
          <p:nvPr>
            <p:ph type="body" sz="quarter" idx="25"/>
          </p:nvPr>
        </p:nvSpPr>
        <p:spPr>
          <a:xfrm>
            <a:off x="4494645" y="2785487"/>
            <a:ext cx="3195011" cy="1278983"/>
          </a:xfrm>
        </p:spPr>
        <p:txBody>
          <a:bodyPr wrap="square" lIns="0" rIns="0">
            <a:spAutoFit/>
          </a:bodyPr>
          <a:lstStyle>
            <a:lvl1pPr>
              <a:defRPr sz="1600"/>
            </a:lvl1pPr>
            <a:lvl2pPr marL="447663" indent="-314317">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3" name="Espace réservé du texte 15">
            <a:extLst>
              <a:ext uri="{FF2B5EF4-FFF2-40B4-BE49-F238E27FC236}">
                <a16:creationId xmlns="" xmlns:a16="http://schemas.microsoft.com/office/drawing/2014/main" id="{2942971D-C98D-4428-A689-9423825AAD87}"/>
              </a:ext>
            </a:extLst>
          </p:cNvPr>
          <p:cNvSpPr>
            <a:spLocks noGrp="1"/>
          </p:cNvSpPr>
          <p:nvPr>
            <p:ph type="body" sz="quarter" idx="26"/>
          </p:nvPr>
        </p:nvSpPr>
        <p:spPr>
          <a:xfrm>
            <a:off x="8593109" y="2785488"/>
            <a:ext cx="3195011" cy="1231106"/>
          </a:xfrm>
        </p:spPr>
        <p:txBody>
          <a:bodyPr wrap="square" lIns="0" rIns="0">
            <a:spAutoFit/>
          </a:bodyPr>
          <a:lstStyle>
            <a:lvl1pPr>
              <a:defRPr sz="1600"/>
            </a:lvl1pPr>
            <a:lvl2pPr marL="447663" indent="-314317">
              <a:buFontTx/>
              <a:buBlip>
                <a:blip r:embed="rId9"/>
              </a:buBlip>
              <a:defRPr lang="en-GB" sz="1600" kern="1200" dirty="0">
                <a:solidFill>
                  <a:schemeClr val="tx1"/>
                </a:solidFill>
                <a:latin typeface="+mn-lt"/>
                <a:ea typeface="+mn-ea"/>
                <a:cs typeface="+mn-cs"/>
              </a:defRPr>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marL="447663" lvl="1" indent="-314317" algn="l" defTabSz="914377" rtl="0" eaLnBrk="1" latinLnBrk="0" hangingPunct="1">
              <a:lnSpc>
                <a:spcPct val="100000"/>
              </a:lnSpc>
              <a:spcBef>
                <a:spcPts val="600"/>
              </a:spcBef>
              <a:buSzPct val="80000"/>
              <a:buFontTx/>
              <a:buBlip>
                <a:blip r:embed="rId10"/>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5" name="Espace réservé du texte 4">
            <a:extLst>
              <a:ext uri="{FF2B5EF4-FFF2-40B4-BE49-F238E27FC236}">
                <a16:creationId xmlns="" xmlns:a16="http://schemas.microsoft.com/office/drawing/2014/main" id="{A6334CC9-1D70-4436-83AA-B17CBD593119}"/>
              </a:ext>
            </a:extLst>
          </p:cNvPr>
          <p:cNvSpPr>
            <a:spLocks noGrp="1"/>
          </p:cNvSpPr>
          <p:nvPr>
            <p:ph type="body" sz="quarter" idx="27" hasCustomPrompt="1"/>
          </p:nvPr>
        </p:nvSpPr>
        <p:spPr>
          <a:xfrm>
            <a:off x="396549" y="1993901"/>
            <a:ext cx="3195009" cy="338554"/>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 xmlns:a16="http://schemas.microsoft.com/office/drawing/2014/main" id="{20EA07A4-D40F-47BA-8114-083CB3AD118C}"/>
              </a:ext>
            </a:extLst>
          </p:cNvPr>
          <p:cNvSpPr>
            <a:spLocks noGrp="1"/>
          </p:cNvSpPr>
          <p:nvPr>
            <p:ph type="body" sz="quarter" idx="28" hasCustomPrompt="1"/>
          </p:nvPr>
        </p:nvSpPr>
        <p:spPr>
          <a:xfrm>
            <a:off x="4494830" y="1993901"/>
            <a:ext cx="3195009" cy="338554"/>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 xmlns:a16="http://schemas.microsoft.com/office/drawing/2014/main" id="{B648F2B2-21C5-4074-BA28-735D9BA02091}"/>
              </a:ext>
            </a:extLst>
          </p:cNvPr>
          <p:cNvSpPr>
            <a:spLocks noGrp="1"/>
          </p:cNvSpPr>
          <p:nvPr>
            <p:ph type="body" sz="quarter" idx="29" hasCustomPrompt="1"/>
          </p:nvPr>
        </p:nvSpPr>
        <p:spPr>
          <a:xfrm>
            <a:off x="8593110" y="1993899"/>
            <a:ext cx="3195009" cy="338554"/>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28" name="Cadre 27">
            <a:extLst>
              <a:ext uri="{FF2B5EF4-FFF2-40B4-BE49-F238E27FC236}">
                <a16:creationId xmlns="" xmlns:a16="http://schemas.microsoft.com/office/drawing/2014/main" id="{9BF4A03B-F37B-4965-80F6-0B709DC7EE3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29" name="Text Placeholder 5">
            <a:extLst>
              <a:ext uri="{FF2B5EF4-FFF2-40B4-BE49-F238E27FC236}">
                <a16:creationId xmlns="" xmlns:a16="http://schemas.microsoft.com/office/drawing/2014/main" id="{3919981A-9142-4D41-95F4-9B4F0F3B19CE}"/>
              </a:ext>
            </a:extLst>
          </p:cNvPr>
          <p:cNvSpPr>
            <a:spLocks noGrp="1"/>
          </p:cNvSpPr>
          <p:nvPr>
            <p:ph type="body" sz="quarter" idx="15" hasCustomPrompt="1"/>
          </p:nvPr>
        </p:nvSpPr>
        <p:spPr>
          <a:xfrm>
            <a:off x="485777" y="1368598"/>
            <a:ext cx="2311064"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15581908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 columns with colored titles with line">
    <p:spTree>
      <p:nvGrpSpPr>
        <p:cNvPr id="1" name=""/>
        <p:cNvGrpSpPr/>
        <p:nvPr/>
      </p:nvGrpSpPr>
      <p:grpSpPr>
        <a:xfrm>
          <a:off x="0" y="0"/>
          <a:ext cx="0" cy="0"/>
          <a:chOff x="0" y="0"/>
          <a:chExt cx="0" cy="0"/>
        </a:xfrm>
      </p:grpSpPr>
      <p:graphicFrame>
        <p:nvGraphicFramePr>
          <p:cNvPr id="3" name="Objet 2" hidden="1">
            <a:extLst>
              <a:ext uri="{FF2B5EF4-FFF2-40B4-BE49-F238E27FC236}">
                <a16:creationId xmlns="" xmlns:a16="http://schemas.microsoft.com/office/drawing/2014/main" id="{7BB89C52-7215-47FB-8975-6A2FFA25037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65545"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 xmlns:a16="http://schemas.microsoft.com/office/drawing/2014/main" id="{7BB89C52-7215-47FB-8975-6A2FFA25037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55187B2B-3878-47DA-815E-8BB73EED8EFE}"/>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itre 3">
            <a:extLst>
              <a:ext uri="{FF2B5EF4-FFF2-40B4-BE49-F238E27FC236}">
                <a16:creationId xmlns="" xmlns:a16="http://schemas.microsoft.com/office/drawing/2014/main" id="{286C96D8-5D31-4787-ADE2-CBD1DEDCC029}"/>
              </a:ext>
            </a:extLst>
          </p:cNvPr>
          <p:cNvSpPr>
            <a:spLocks noGrp="1"/>
          </p:cNvSpPr>
          <p:nvPr>
            <p:ph type="title"/>
          </p:nvPr>
        </p:nvSpPr>
        <p:spPr/>
        <p:txBody>
          <a:bodyPr/>
          <a:lstStyle/>
          <a:p>
            <a:r>
              <a:rPr lang="fr-FR"/>
              <a:t>Modifiez le style du titre</a:t>
            </a:r>
          </a:p>
        </p:txBody>
      </p:sp>
      <p:sp>
        <p:nvSpPr>
          <p:cNvPr id="14" name="Text Placeholder 8">
            <a:extLst>
              <a:ext uri="{FF2B5EF4-FFF2-40B4-BE49-F238E27FC236}">
                <a16:creationId xmlns="" xmlns:a16="http://schemas.microsoft.com/office/drawing/2014/main" id="{B2E3F45E-E84E-4C33-9A96-378F378EB375}"/>
              </a:ext>
            </a:extLst>
          </p:cNvPr>
          <p:cNvSpPr>
            <a:spLocks noGrp="1"/>
          </p:cNvSpPr>
          <p:nvPr>
            <p:ph type="body" sz="quarter" idx="18" hasCustomPrompt="1"/>
          </p:nvPr>
        </p:nvSpPr>
        <p:spPr>
          <a:xfrm>
            <a:off x="404788" y="5914632"/>
            <a:ext cx="11463417" cy="215444"/>
          </a:xfrm>
        </p:spPr>
        <p:txBody>
          <a:bodyPr wrap="square" lIns="72000" anchor="b">
            <a:spAutoFit/>
          </a:bodyPr>
          <a:lstStyle>
            <a:lvl1pPr marL="0" indent="0">
              <a:buNone/>
              <a:defRPr sz="800" b="0" i="1">
                <a:solidFill>
                  <a:schemeClr val="bg1">
                    <a:lumMod val="50000"/>
                  </a:schemeClr>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5" name="Espace réservé du texte 15">
            <a:extLst>
              <a:ext uri="{FF2B5EF4-FFF2-40B4-BE49-F238E27FC236}">
                <a16:creationId xmlns="" xmlns:a16="http://schemas.microsoft.com/office/drawing/2014/main" id="{8AD0E370-DCF9-49CD-9EA7-8B8AC362457E}"/>
              </a:ext>
            </a:extLst>
          </p:cNvPr>
          <p:cNvSpPr>
            <a:spLocks noGrp="1"/>
          </p:cNvSpPr>
          <p:nvPr>
            <p:ph type="body" sz="quarter" idx="24"/>
          </p:nvPr>
        </p:nvSpPr>
        <p:spPr>
          <a:xfrm>
            <a:off x="396180" y="2785487"/>
            <a:ext cx="3195011" cy="1278983"/>
          </a:xfrm>
        </p:spPr>
        <p:txBody>
          <a:bodyPr wrap="square" lIns="0" rIns="0">
            <a:spAutoFit/>
          </a:bodyPr>
          <a:lstStyle>
            <a:lvl1pPr>
              <a:defRPr sz="1600"/>
            </a:lvl1pPr>
            <a:lvl2pPr marL="447663" indent="-314317">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2" name="Espace réservé du texte 15">
            <a:extLst>
              <a:ext uri="{FF2B5EF4-FFF2-40B4-BE49-F238E27FC236}">
                <a16:creationId xmlns="" xmlns:a16="http://schemas.microsoft.com/office/drawing/2014/main" id="{CEAFF2D8-1A9C-44B0-9198-6142941FCDB5}"/>
              </a:ext>
            </a:extLst>
          </p:cNvPr>
          <p:cNvSpPr>
            <a:spLocks noGrp="1"/>
          </p:cNvSpPr>
          <p:nvPr>
            <p:ph type="body" sz="quarter" idx="25"/>
          </p:nvPr>
        </p:nvSpPr>
        <p:spPr>
          <a:xfrm>
            <a:off x="4494645" y="2785487"/>
            <a:ext cx="3195011" cy="1278983"/>
          </a:xfrm>
        </p:spPr>
        <p:txBody>
          <a:bodyPr wrap="square" lIns="0" rIns="0">
            <a:spAutoFit/>
          </a:bodyPr>
          <a:lstStyle>
            <a:lvl1pPr>
              <a:defRPr sz="1600"/>
            </a:lvl1pPr>
            <a:lvl2pPr marL="447663" indent="-314317">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3" name="Espace réservé du texte 15">
            <a:extLst>
              <a:ext uri="{FF2B5EF4-FFF2-40B4-BE49-F238E27FC236}">
                <a16:creationId xmlns="" xmlns:a16="http://schemas.microsoft.com/office/drawing/2014/main" id="{E3D7F208-6D50-442A-A3BA-61611E5E8672}"/>
              </a:ext>
            </a:extLst>
          </p:cNvPr>
          <p:cNvSpPr>
            <a:spLocks noGrp="1"/>
          </p:cNvSpPr>
          <p:nvPr>
            <p:ph type="body" sz="quarter" idx="26"/>
          </p:nvPr>
        </p:nvSpPr>
        <p:spPr>
          <a:xfrm>
            <a:off x="8593109" y="2785487"/>
            <a:ext cx="3195011" cy="1278983"/>
          </a:xfrm>
        </p:spPr>
        <p:txBody>
          <a:bodyPr wrap="square" lIns="0" rIns="0">
            <a:spAutoFit/>
          </a:bodyPr>
          <a:lstStyle>
            <a:lvl1pPr>
              <a:defRPr sz="1600"/>
            </a:lvl1pPr>
            <a:lvl2pPr marL="447663" indent="-314317">
              <a:buFontTx/>
              <a:buBlip>
                <a:blip r:embed="rId9"/>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5" name="Espace réservé du texte 4">
            <a:extLst>
              <a:ext uri="{FF2B5EF4-FFF2-40B4-BE49-F238E27FC236}">
                <a16:creationId xmlns="" xmlns:a16="http://schemas.microsoft.com/office/drawing/2014/main" id="{E8F2F6B4-2140-44C5-A120-32F8342665FE}"/>
              </a:ext>
            </a:extLst>
          </p:cNvPr>
          <p:cNvSpPr>
            <a:spLocks noGrp="1"/>
          </p:cNvSpPr>
          <p:nvPr>
            <p:ph type="body" sz="quarter" idx="27" hasCustomPrompt="1"/>
          </p:nvPr>
        </p:nvSpPr>
        <p:spPr>
          <a:xfrm>
            <a:off x="396549" y="1993901"/>
            <a:ext cx="3195009" cy="338554"/>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 xmlns:a16="http://schemas.microsoft.com/office/drawing/2014/main" id="{1CF7206F-481C-4380-B8D3-416C8CFAAA34}"/>
              </a:ext>
            </a:extLst>
          </p:cNvPr>
          <p:cNvSpPr>
            <a:spLocks noGrp="1"/>
          </p:cNvSpPr>
          <p:nvPr>
            <p:ph type="body" sz="quarter" idx="28" hasCustomPrompt="1"/>
          </p:nvPr>
        </p:nvSpPr>
        <p:spPr>
          <a:xfrm>
            <a:off x="4494830" y="1993901"/>
            <a:ext cx="3195009" cy="338554"/>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 xmlns:a16="http://schemas.microsoft.com/office/drawing/2014/main" id="{A48E232D-A901-4275-8D27-BF6BBBAB33F1}"/>
              </a:ext>
            </a:extLst>
          </p:cNvPr>
          <p:cNvSpPr>
            <a:spLocks noGrp="1"/>
          </p:cNvSpPr>
          <p:nvPr>
            <p:ph type="body" sz="quarter" idx="29" hasCustomPrompt="1"/>
          </p:nvPr>
        </p:nvSpPr>
        <p:spPr>
          <a:xfrm>
            <a:off x="8593110" y="1993899"/>
            <a:ext cx="3195009" cy="338554"/>
          </a:xfr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cxnSp>
        <p:nvCxnSpPr>
          <p:cNvPr id="28" name="Straight Connector 35">
            <a:extLst>
              <a:ext uri="{FF2B5EF4-FFF2-40B4-BE49-F238E27FC236}">
                <a16:creationId xmlns="" xmlns:a16="http://schemas.microsoft.com/office/drawing/2014/main" id="{24D521F1-2193-411F-B113-AC0566A258B2}"/>
              </a:ext>
            </a:extLst>
          </p:cNvPr>
          <p:cNvCxnSpPr>
            <a:cxnSpLocks/>
          </p:cNvCxnSpPr>
          <p:nvPr userDrawn="1"/>
        </p:nvCxnSpPr>
        <p:spPr>
          <a:xfrm flipV="1">
            <a:off x="4042917"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Straight Connector 35">
            <a:extLst>
              <a:ext uri="{FF2B5EF4-FFF2-40B4-BE49-F238E27FC236}">
                <a16:creationId xmlns="" xmlns:a16="http://schemas.microsoft.com/office/drawing/2014/main" id="{39E588EC-DE9F-4E69-916F-F600E764120E}"/>
              </a:ext>
            </a:extLst>
          </p:cNvPr>
          <p:cNvCxnSpPr>
            <a:cxnSpLocks/>
          </p:cNvCxnSpPr>
          <p:nvPr userDrawn="1"/>
        </p:nvCxnSpPr>
        <p:spPr>
          <a:xfrm flipV="1">
            <a:off x="8141383"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0" name="Cadre 29">
            <a:extLst>
              <a:ext uri="{FF2B5EF4-FFF2-40B4-BE49-F238E27FC236}">
                <a16:creationId xmlns="" xmlns:a16="http://schemas.microsoft.com/office/drawing/2014/main" id="{17776A7A-21BE-4E7C-926D-B32D9BB305B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31" name="Text Placeholder 5">
            <a:extLst>
              <a:ext uri="{FF2B5EF4-FFF2-40B4-BE49-F238E27FC236}">
                <a16:creationId xmlns="" xmlns:a16="http://schemas.microsoft.com/office/drawing/2014/main" id="{4183BB33-8EEA-421B-B9A0-4B67CBCBC2E8}"/>
              </a:ext>
            </a:extLst>
          </p:cNvPr>
          <p:cNvSpPr>
            <a:spLocks noGrp="1"/>
          </p:cNvSpPr>
          <p:nvPr>
            <p:ph type="body" sz="quarter" idx="15" hasCustomPrompt="1"/>
          </p:nvPr>
        </p:nvSpPr>
        <p:spPr>
          <a:xfrm>
            <a:off x="485777" y="1368598"/>
            <a:ext cx="2311064"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40489749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columns with colored titles [V2] with line">
    <p:spTree>
      <p:nvGrpSpPr>
        <p:cNvPr id="1" name=""/>
        <p:cNvGrpSpPr/>
        <p:nvPr/>
      </p:nvGrpSpPr>
      <p:grpSpPr>
        <a:xfrm>
          <a:off x="0" y="0"/>
          <a:ext cx="0" cy="0"/>
          <a:chOff x="0" y="0"/>
          <a:chExt cx="0" cy="0"/>
        </a:xfrm>
      </p:grpSpPr>
      <p:graphicFrame>
        <p:nvGraphicFramePr>
          <p:cNvPr id="3" name="Objet 2" hidden="1">
            <a:extLst>
              <a:ext uri="{FF2B5EF4-FFF2-40B4-BE49-F238E27FC236}">
                <a16:creationId xmlns="" xmlns:a16="http://schemas.microsoft.com/office/drawing/2014/main" id="{7BB89C52-7215-47FB-8975-6A2FFA25037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66569"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 xmlns:a16="http://schemas.microsoft.com/office/drawing/2014/main" id="{7BB89C52-7215-47FB-8975-6A2FFA25037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55187B2B-3878-47DA-815E-8BB73EED8EFE}"/>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itre 3">
            <a:extLst>
              <a:ext uri="{FF2B5EF4-FFF2-40B4-BE49-F238E27FC236}">
                <a16:creationId xmlns="" xmlns:a16="http://schemas.microsoft.com/office/drawing/2014/main" id="{286C96D8-5D31-4787-ADE2-CBD1DEDCC029}"/>
              </a:ext>
            </a:extLst>
          </p:cNvPr>
          <p:cNvSpPr>
            <a:spLocks noGrp="1"/>
          </p:cNvSpPr>
          <p:nvPr>
            <p:ph type="title"/>
          </p:nvPr>
        </p:nvSpPr>
        <p:spPr/>
        <p:txBody>
          <a:bodyPr/>
          <a:lstStyle/>
          <a:p>
            <a:r>
              <a:rPr lang="fr-FR"/>
              <a:t>Modifiez le style du titre</a:t>
            </a:r>
          </a:p>
        </p:txBody>
      </p:sp>
      <p:sp>
        <p:nvSpPr>
          <p:cNvPr id="14" name="Text Placeholder 8">
            <a:extLst>
              <a:ext uri="{FF2B5EF4-FFF2-40B4-BE49-F238E27FC236}">
                <a16:creationId xmlns="" xmlns:a16="http://schemas.microsoft.com/office/drawing/2014/main" id="{C74B90A9-86C7-4CA7-AC86-9B7C03D23119}"/>
              </a:ext>
            </a:extLst>
          </p:cNvPr>
          <p:cNvSpPr>
            <a:spLocks noGrp="1"/>
          </p:cNvSpPr>
          <p:nvPr>
            <p:ph type="body" sz="quarter" idx="18" hasCustomPrompt="1"/>
          </p:nvPr>
        </p:nvSpPr>
        <p:spPr>
          <a:xfrm>
            <a:off x="404788" y="5914632"/>
            <a:ext cx="11463417" cy="215444"/>
          </a:xfrm>
        </p:spPr>
        <p:txBody>
          <a:bodyPr wrap="square" lIns="72000" anchor="b">
            <a:spAutoFit/>
          </a:bodyPr>
          <a:lstStyle>
            <a:lvl1pPr marL="0" indent="0">
              <a:buNone/>
              <a:defRPr sz="800" b="0" i="1">
                <a:solidFill>
                  <a:schemeClr val="bg1">
                    <a:lumMod val="50000"/>
                  </a:schemeClr>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5" name="Espace réservé du texte 15">
            <a:extLst>
              <a:ext uri="{FF2B5EF4-FFF2-40B4-BE49-F238E27FC236}">
                <a16:creationId xmlns="" xmlns:a16="http://schemas.microsoft.com/office/drawing/2014/main" id="{B3E82CFB-97D6-45D7-BADA-9AB9D04832F0}"/>
              </a:ext>
            </a:extLst>
          </p:cNvPr>
          <p:cNvSpPr>
            <a:spLocks noGrp="1"/>
          </p:cNvSpPr>
          <p:nvPr>
            <p:ph type="body" sz="quarter" idx="24"/>
          </p:nvPr>
        </p:nvSpPr>
        <p:spPr>
          <a:xfrm>
            <a:off x="396180" y="2785487"/>
            <a:ext cx="3195011" cy="1278983"/>
          </a:xfrm>
        </p:spPr>
        <p:txBody>
          <a:bodyPr wrap="square" lIns="0" rIns="0">
            <a:spAutoFit/>
          </a:bodyPr>
          <a:lstStyle>
            <a:lvl1pPr>
              <a:defRPr sz="1600"/>
            </a:lvl1pPr>
            <a:lvl2pPr marL="447663" indent="-314317">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2" name="Espace réservé du texte 15">
            <a:extLst>
              <a:ext uri="{FF2B5EF4-FFF2-40B4-BE49-F238E27FC236}">
                <a16:creationId xmlns="" xmlns:a16="http://schemas.microsoft.com/office/drawing/2014/main" id="{BFDAFBE7-77A0-416D-9494-5416435885C0}"/>
              </a:ext>
            </a:extLst>
          </p:cNvPr>
          <p:cNvSpPr>
            <a:spLocks noGrp="1"/>
          </p:cNvSpPr>
          <p:nvPr>
            <p:ph type="body" sz="quarter" idx="25"/>
          </p:nvPr>
        </p:nvSpPr>
        <p:spPr>
          <a:xfrm>
            <a:off x="4494645" y="2785487"/>
            <a:ext cx="3195011" cy="1278983"/>
          </a:xfrm>
        </p:spPr>
        <p:txBody>
          <a:bodyPr wrap="square" lIns="0" rIns="0">
            <a:spAutoFit/>
          </a:bodyPr>
          <a:lstStyle>
            <a:lvl1pPr>
              <a:defRPr sz="1600"/>
            </a:lvl1pPr>
            <a:lvl2pPr marL="447663" indent="-314317">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3" name="Espace réservé du texte 15">
            <a:extLst>
              <a:ext uri="{FF2B5EF4-FFF2-40B4-BE49-F238E27FC236}">
                <a16:creationId xmlns="" xmlns:a16="http://schemas.microsoft.com/office/drawing/2014/main" id="{44582077-3607-4624-94EF-42536719D7FF}"/>
              </a:ext>
            </a:extLst>
          </p:cNvPr>
          <p:cNvSpPr>
            <a:spLocks noGrp="1"/>
          </p:cNvSpPr>
          <p:nvPr>
            <p:ph type="body" sz="quarter" idx="26"/>
          </p:nvPr>
        </p:nvSpPr>
        <p:spPr>
          <a:xfrm>
            <a:off x="8593109" y="2785488"/>
            <a:ext cx="3195011" cy="1231106"/>
          </a:xfrm>
        </p:spPr>
        <p:txBody>
          <a:bodyPr wrap="square" lIns="0" rIns="0">
            <a:spAutoFit/>
          </a:bodyPr>
          <a:lstStyle>
            <a:lvl1pPr>
              <a:defRPr sz="1600"/>
            </a:lvl1pPr>
            <a:lvl2pPr marL="447663" indent="-314317">
              <a:buFontTx/>
              <a:buBlip>
                <a:blip r:embed="rId9"/>
              </a:buBlip>
              <a:defRPr lang="en-GB" sz="1600" kern="1200" dirty="0">
                <a:solidFill>
                  <a:schemeClr val="tx1"/>
                </a:solidFill>
                <a:latin typeface="+mn-lt"/>
                <a:ea typeface="+mn-ea"/>
                <a:cs typeface="+mn-cs"/>
              </a:defRPr>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marL="447663" lvl="1" indent="-314317" algn="l" defTabSz="914377" rtl="0" eaLnBrk="1" latinLnBrk="0" hangingPunct="1">
              <a:lnSpc>
                <a:spcPct val="100000"/>
              </a:lnSpc>
              <a:spcBef>
                <a:spcPts val="600"/>
              </a:spcBef>
              <a:buSzPct val="80000"/>
              <a:buFontTx/>
              <a:buBlip>
                <a:blip r:embed="rId10"/>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5" name="Espace réservé du texte 4">
            <a:extLst>
              <a:ext uri="{FF2B5EF4-FFF2-40B4-BE49-F238E27FC236}">
                <a16:creationId xmlns="" xmlns:a16="http://schemas.microsoft.com/office/drawing/2014/main" id="{D0D64E5F-2B42-446B-9608-5610CA2AC369}"/>
              </a:ext>
            </a:extLst>
          </p:cNvPr>
          <p:cNvSpPr>
            <a:spLocks noGrp="1"/>
          </p:cNvSpPr>
          <p:nvPr>
            <p:ph type="body" sz="quarter" idx="27" hasCustomPrompt="1"/>
          </p:nvPr>
        </p:nvSpPr>
        <p:spPr>
          <a:xfrm>
            <a:off x="396549" y="1993901"/>
            <a:ext cx="3195009" cy="338554"/>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 xmlns:a16="http://schemas.microsoft.com/office/drawing/2014/main" id="{4FDFF29E-822C-437E-B6C9-C13E38631E2B}"/>
              </a:ext>
            </a:extLst>
          </p:cNvPr>
          <p:cNvSpPr>
            <a:spLocks noGrp="1"/>
          </p:cNvSpPr>
          <p:nvPr>
            <p:ph type="body" sz="quarter" idx="28" hasCustomPrompt="1"/>
          </p:nvPr>
        </p:nvSpPr>
        <p:spPr>
          <a:xfrm>
            <a:off x="4494830" y="1993901"/>
            <a:ext cx="3195009" cy="338554"/>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 xmlns:a16="http://schemas.microsoft.com/office/drawing/2014/main" id="{99E1DAEB-5F78-44FD-A2AD-EF997D472DA3}"/>
              </a:ext>
            </a:extLst>
          </p:cNvPr>
          <p:cNvSpPr>
            <a:spLocks noGrp="1"/>
          </p:cNvSpPr>
          <p:nvPr>
            <p:ph type="body" sz="quarter" idx="29" hasCustomPrompt="1"/>
          </p:nvPr>
        </p:nvSpPr>
        <p:spPr>
          <a:xfrm>
            <a:off x="8593110" y="1993899"/>
            <a:ext cx="3195009" cy="338554"/>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cxnSp>
        <p:nvCxnSpPr>
          <p:cNvPr id="28" name="Straight Connector 35">
            <a:extLst>
              <a:ext uri="{FF2B5EF4-FFF2-40B4-BE49-F238E27FC236}">
                <a16:creationId xmlns="" xmlns:a16="http://schemas.microsoft.com/office/drawing/2014/main" id="{2C504288-9A20-4118-B47D-A6EBD7BD1D88}"/>
              </a:ext>
            </a:extLst>
          </p:cNvPr>
          <p:cNvCxnSpPr>
            <a:cxnSpLocks/>
          </p:cNvCxnSpPr>
          <p:nvPr userDrawn="1"/>
        </p:nvCxnSpPr>
        <p:spPr>
          <a:xfrm flipV="1">
            <a:off x="4042917"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Straight Connector 35">
            <a:extLst>
              <a:ext uri="{FF2B5EF4-FFF2-40B4-BE49-F238E27FC236}">
                <a16:creationId xmlns="" xmlns:a16="http://schemas.microsoft.com/office/drawing/2014/main" id="{EC5596AD-B23F-45D5-9FA4-416451B248FA}"/>
              </a:ext>
            </a:extLst>
          </p:cNvPr>
          <p:cNvCxnSpPr>
            <a:cxnSpLocks/>
          </p:cNvCxnSpPr>
          <p:nvPr userDrawn="1"/>
        </p:nvCxnSpPr>
        <p:spPr>
          <a:xfrm flipV="1">
            <a:off x="8141383"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0" name="Cadre 29">
            <a:extLst>
              <a:ext uri="{FF2B5EF4-FFF2-40B4-BE49-F238E27FC236}">
                <a16:creationId xmlns="" xmlns:a16="http://schemas.microsoft.com/office/drawing/2014/main" id="{A6BA8172-CD31-447B-879F-F7CC9AAA882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31" name="Text Placeholder 5">
            <a:extLst>
              <a:ext uri="{FF2B5EF4-FFF2-40B4-BE49-F238E27FC236}">
                <a16:creationId xmlns="" xmlns:a16="http://schemas.microsoft.com/office/drawing/2014/main" id="{434CC4FB-5413-4236-A699-A80B8983163D}"/>
              </a:ext>
            </a:extLst>
          </p:cNvPr>
          <p:cNvSpPr>
            <a:spLocks noGrp="1"/>
          </p:cNvSpPr>
          <p:nvPr>
            <p:ph type="body" sz="quarter" idx="15" hasCustomPrompt="1"/>
          </p:nvPr>
        </p:nvSpPr>
        <p:spPr>
          <a:xfrm>
            <a:off x="485777" y="1368598"/>
            <a:ext cx="2311064"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64562959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 columns with colored box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 xmlns:a16="http://schemas.microsoft.com/office/drawing/2014/main" id="{7BB89C52-7215-47FB-8975-6A2FFA25037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67593"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 xmlns:a16="http://schemas.microsoft.com/office/drawing/2014/main" id="{7BB89C52-7215-47FB-8975-6A2FFA25037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55187B2B-3878-47DA-815E-8BB73EED8EFE}"/>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5" name="Espace réservé du texte 4">
            <a:extLst>
              <a:ext uri="{FF2B5EF4-FFF2-40B4-BE49-F238E27FC236}">
                <a16:creationId xmlns="" xmlns:a16="http://schemas.microsoft.com/office/drawing/2014/main" id="{F29F32CF-ADE9-4D3D-9458-4DBEF9BE018B}"/>
              </a:ext>
            </a:extLst>
          </p:cNvPr>
          <p:cNvSpPr>
            <a:spLocks noGrp="1"/>
          </p:cNvSpPr>
          <p:nvPr>
            <p:ph type="body" sz="quarter" idx="20" hasCustomPrompt="1"/>
          </p:nvPr>
        </p:nvSpPr>
        <p:spPr>
          <a:xfrm>
            <a:off x="486257" y="1993901"/>
            <a:ext cx="2378847" cy="338554"/>
          </a:xfr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3" name="Espace réservé du texte 4">
            <a:extLst>
              <a:ext uri="{FF2B5EF4-FFF2-40B4-BE49-F238E27FC236}">
                <a16:creationId xmlns="" xmlns:a16="http://schemas.microsoft.com/office/drawing/2014/main" id="{8F949CB4-ADF1-411D-B5B0-474DDF2975F4}"/>
              </a:ext>
            </a:extLst>
          </p:cNvPr>
          <p:cNvSpPr>
            <a:spLocks noGrp="1"/>
          </p:cNvSpPr>
          <p:nvPr>
            <p:ph type="body" sz="quarter" idx="21" hasCustomPrompt="1"/>
          </p:nvPr>
        </p:nvSpPr>
        <p:spPr>
          <a:xfrm>
            <a:off x="3401233" y="1993901"/>
            <a:ext cx="2378847" cy="338554"/>
          </a:xfr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 xmlns:a16="http://schemas.microsoft.com/office/drawing/2014/main" id="{F575F9CB-6641-4AA5-BBBF-DCB5E35A79B3}"/>
              </a:ext>
            </a:extLst>
          </p:cNvPr>
          <p:cNvSpPr>
            <a:spLocks noGrp="1"/>
          </p:cNvSpPr>
          <p:nvPr>
            <p:ph type="body" sz="quarter" idx="22" hasCustomPrompt="1"/>
          </p:nvPr>
        </p:nvSpPr>
        <p:spPr>
          <a:xfrm>
            <a:off x="6316209" y="1993901"/>
            <a:ext cx="2378847" cy="338554"/>
          </a:xfrm>
          <a:solidFill>
            <a:schemeClr val="accent4"/>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5" name="Espace réservé du texte 4">
            <a:extLst>
              <a:ext uri="{FF2B5EF4-FFF2-40B4-BE49-F238E27FC236}">
                <a16:creationId xmlns="" xmlns:a16="http://schemas.microsoft.com/office/drawing/2014/main" id="{673ECD5B-058F-460C-B800-3658FC97D202}"/>
              </a:ext>
            </a:extLst>
          </p:cNvPr>
          <p:cNvSpPr>
            <a:spLocks noGrp="1"/>
          </p:cNvSpPr>
          <p:nvPr>
            <p:ph type="body" sz="quarter" idx="23" hasCustomPrompt="1"/>
          </p:nvPr>
        </p:nvSpPr>
        <p:spPr>
          <a:xfrm>
            <a:off x="9231183" y="1993901"/>
            <a:ext cx="2378847" cy="338554"/>
          </a:xfrm>
          <a:solidFill>
            <a:schemeClr val="accent1"/>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6" name="Espace réservé du texte 15">
            <a:extLst>
              <a:ext uri="{FF2B5EF4-FFF2-40B4-BE49-F238E27FC236}">
                <a16:creationId xmlns="" xmlns:a16="http://schemas.microsoft.com/office/drawing/2014/main" id="{2D19A821-9323-436D-9BBA-EF55905E3049}"/>
              </a:ext>
            </a:extLst>
          </p:cNvPr>
          <p:cNvSpPr>
            <a:spLocks noGrp="1"/>
          </p:cNvSpPr>
          <p:nvPr>
            <p:ph type="body" sz="quarter" idx="24"/>
          </p:nvPr>
        </p:nvSpPr>
        <p:spPr>
          <a:xfrm>
            <a:off x="485889" y="2634118"/>
            <a:ext cx="2378847" cy="1525204"/>
          </a:xfrm>
        </p:spPr>
        <p:txBody>
          <a:bodyPr lIns="0" rIns="0">
            <a:spAutoFit/>
          </a:bodyPr>
          <a:lstStyle>
            <a:lvl1pPr>
              <a:defRPr sz="1600"/>
            </a:lvl1pPr>
            <a:lvl2pPr marL="447663" indent="-314317">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7" name="Espace réservé du texte 15">
            <a:extLst>
              <a:ext uri="{FF2B5EF4-FFF2-40B4-BE49-F238E27FC236}">
                <a16:creationId xmlns="" xmlns:a16="http://schemas.microsoft.com/office/drawing/2014/main" id="{8F509378-7F96-4CC3-B445-AFDF4E8F71BC}"/>
              </a:ext>
            </a:extLst>
          </p:cNvPr>
          <p:cNvSpPr>
            <a:spLocks noGrp="1"/>
          </p:cNvSpPr>
          <p:nvPr>
            <p:ph type="body" sz="quarter" idx="25"/>
          </p:nvPr>
        </p:nvSpPr>
        <p:spPr>
          <a:xfrm>
            <a:off x="3400986" y="2634118"/>
            <a:ext cx="2378847" cy="1525204"/>
          </a:xfrm>
        </p:spPr>
        <p:txBody>
          <a:bodyPr lIns="0" rIns="0">
            <a:spAutoFit/>
          </a:bodyPr>
          <a:lstStyle>
            <a:lvl1pPr>
              <a:defRPr sz="1600"/>
            </a:lvl1pPr>
            <a:lvl2pPr marL="447663" indent="-314317">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8" name="Espace réservé du texte 15">
            <a:extLst>
              <a:ext uri="{FF2B5EF4-FFF2-40B4-BE49-F238E27FC236}">
                <a16:creationId xmlns="" xmlns:a16="http://schemas.microsoft.com/office/drawing/2014/main" id="{FE25E091-C850-4A35-8C6B-48D1A63C1D4F}"/>
              </a:ext>
            </a:extLst>
          </p:cNvPr>
          <p:cNvSpPr>
            <a:spLocks noGrp="1"/>
          </p:cNvSpPr>
          <p:nvPr>
            <p:ph type="body" sz="quarter" idx="26"/>
          </p:nvPr>
        </p:nvSpPr>
        <p:spPr>
          <a:xfrm>
            <a:off x="6316085" y="2634118"/>
            <a:ext cx="2378847" cy="1525204"/>
          </a:xfrm>
        </p:spPr>
        <p:txBody>
          <a:bodyPr lIns="0" rIns="0">
            <a:spAutoFit/>
          </a:bodyPr>
          <a:lstStyle>
            <a:lvl1pPr>
              <a:defRPr sz="1600"/>
            </a:lvl1pPr>
            <a:lvl2pPr marL="447663" indent="-314317">
              <a:buFontTx/>
              <a:buBlip>
                <a:blip r:embed="rId9"/>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9" name="Espace réservé du texte 15">
            <a:extLst>
              <a:ext uri="{FF2B5EF4-FFF2-40B4-BE49-F238E27FC236}">
                <a16:creationId xmlns="" xmlns:a16="http://schemas.microsoft.com/office/drawing/2014/main" id="{BB3AB300-BC70-4E89-90E0-8D61F56FBB2D}"/>
              </a:ext>
            </a:extLst>
          </p:cNvPr>
          <p:cNvSpPr>
            <a:spLocks noGrp="1"/>
          </p:cNvSpPr>
          <p:nvPr>
            <p:ph type="body" sz="quarter" idx="27"/>
          </p:nvPr>
        </p:nvSpPr>
        <p:spPr>
          <a:xfrm>
            <a:off x="9231183" y="2634118"/>
            <a:ext cx="2378847" cy="1525204"/>
          </a:xfrm>
        </p:spPr>
        <p:txBody>
          <a:bodyPr lIns="0" rIns="0">
            <a:spAutoFit/>
          </a:bodyPr>
          <a:lstStyle>
            <a:lvl1pPr>
              <a:defRPr sz="1600"/>
            </a:lvl1pPr>
            <a:lvl2pPr marL="447663" indent="-314317">
              <a:buFontTx/>
              <a:buBlip>
                <a:blip r:embed="rId10"/>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4" name="Titre 3">
            <a:extLst>
              <a:ext uri="{FF2B5EF4-FFF2-40B4-BE49-F238E27FC236}">
                <a16:creationId xmlns="" xmlns:a16="http://schemas.microsoft.com/office/drawing/2014/main" id="{0DC641C9-B54A-4E65-BAB2-93108534F4F0}"/>
              </a:ext>
            </a:extLst>
          </p:cNvPr>
          <p:cNvSpPr>
            <a:spLocks noGrp="1"/>
          </p:cNvSpPr>
          <p:nvPr>
            <p:ph type="title"/>
          </p:nvPr>
        </p:nvSpPr>
        <p:spPr/>
        <p:txBody>
          <a:bodyPr/>
          <a:lstStyle/>
          <a:p>
            <a:r>
              <a:rPr lang="fr-FR"/>
              <a:t>Modifiez le style du titre</a:t>
            </a:r>
          </a:p>
        </p:txBody>
      </p:sp>
      <p:sp>
        <p:nvSpPr>
          <p:cNvPr id="20" name="Text Placeholder 8">
            <a:extLst>
              <a:ext uri="{FF2B5EF4-FFF2-40B4-BE49-F238E27FC236}">
                <a16:creationId xmlns="" xmlns:a16="http://schemas.microsoft.com/office/drawing/2014/main" id="{3340DE3B-4ADD-48BE-BCE6-7FE7A7786336}"/>
              </a:ext>
            </a:extLst>
          </p:cNvPr>
          <p:cNvSpPr>
            <a:spLocks noGrp="1"/>
          </p:cNvSpPr>
          <p:nvPr>
            <p:ph type="body" sz="quarter" idx="18" hasCustomPrompt="1"/>
          </p:nvPr>
        </p:nvSpPr>
        <p:spPr>
          <a:xfrm>
            <a:off x="404788" y="5914632"/>
            <a:ext cx="11463417" cy="215444"/>
          </a:xfrm>
        </p:spPr>
        <p:txBody>
          <a:bodyPr wrap="square" lIns="72000" anchor="b">
            <a:spAutoFit/>
          </a:bodyPr>
          <a:lstStyle>
            <a:lvl1pPr marL="0" indent="0">
              <a:buNone/>
              <a:defRPr sz="800" b="0" i="1">
                <a:solidFill>
                  <a:schemeClr val="bg1">
                    <a:lumMod val="50000"/>
                  </a:schemeClr>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22" name="Cadre 21">
            <a:extLst>
              <a:ext uri="{FF2B5EF4-FFF2-40B4-BE49-F238E27FC236}">
                <a16:creationId xmlns="" xmlns:a16="http://schemas.microsoft.com/office/drawing/2014/main" id="{E91004BA-7343-436F-9F59-E70C2655FD1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23" name="Text Placeholder 5">
            <a:extLst>
              <a:ext uri="{FF2B5EF4-FFF2-40B4-BE49-F238E27FC236}">
                <a16:creationId xmlns="" xmlns:a16="http://schemas.microsoft.com/office/drawing/2014/main" id="{E0434AE1-1BCB-43D7-A963-5A1B3F26503E}"/>
              </a:ext>
            </a:extLst>
          </p:cNvPr>
          <p:cNvSpPr>
            <a:spLocks noGrp="1"/>
          </p:cNvSpPr>
          <p:nvPr>
            <p:ph type="body" sz="quarter" idx="28" hasCustomPrompt="1"/>
          </p:nvPr>
        </p:nvSpPr>
        <p:spPr>
          <a:xfrm>
            <a:off x="485777" y="1368598"/>
            <a:ext cx="2311064"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2121386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 columns with colored box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 xmlns:a16="http://schemas.microsoft.com/office/drawing/2014/main" id="{7BB89C52-7215-47FB-8975-6A2FFA25037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68617"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 xmlns:a16="http://schemas.microsoft.com/office/drawing/2014/main" id="{7BB89C52-7215-47FB-8975-6A2FFA25037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55187B2B-3878-47DA-815E-8BB73EED8EFE}"/>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5" name="Espace réservé du texte 4">
            <a:extLst>
              <a:ext uri="{FF2B5EF4-FFF2-40B4-BE49-F238E27FC236}">
                <a16:creationId xmlns="" xmlns:a16="http://schemas.microsoft.com/office/drawing/2014/main" id="{F29F32CF-ADE9-4D3D-9458-4DBEF9BE018B}"/>
              </a:ext>
            </a:extLst>
          </p:cNvPr>
          <p:cNvSpPr>
            <a:spLocks noGrp="1"/>
          </p:cNvSpPr>
          <p:nvPr>
            <p:ph type="body" sz="quarter" idx="20" hasCustomPrompt="1"/>
          </p:nvPr>
        </p:nvSpPr>
        <p:spPr>
          <a:xfrm>
            <a:off x="486257" y="1993901"/>
            <a:ext cx="2378847" cy="338554"/>
          </a:xfr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3" name="Espace réservé du texte 4">
            <a:extLst>
              <a:ext uri="{FF2B5EF4-FFF2-40B4-BE49-F238E27FC236}">
                <a16:creationId xmlns="" xmlns:a16="http://schemas.microsoft.com/office/drawing/2014/main" id="{8F949CB4-ADF1-411D-B5B0-474DDF2975F4}"/>
              </a:ext>
            </a:extLst>
          </p:cNvPr>
          <p:cNvSpPr>
            <a:spLocks noGrp="1"/>
          </p:cNvSpPr>
          <p:nvPr>
            <p:ph type="body" sz="quarter" idx="21" hasCustomPrompt="1"/>
          </p:nvPr>
        </p:nvSpPr>
        <p:spPr>
          <a:xfrm>
            <a:off x="3401233" y="1993901"/>
            <a:ext cx="2378847" cy="338554"/>
          </a:xfr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 xmlns:a16="http://schemas.microsoft.com/office/drawing/2014/main" id="{F575F9CB-6641-4AA5-BBBF-DCB5E35A79B3}"/>
              </a:ext>
            </a:extLst>
          </p:cNvPr>
          <p:cNvSpPr>
            <a:spLocks noGrp="1"/>
          </p:cNvSpPr>
          <p:nvPr>
            <p:ph type="body" sz="quarter" idx="22" hasCustomPrompt="1"/>
          </p:nvPr>
        </p:nvSpPr>
        <p:spPr>
          <a:xfrm>
            <a:off x="6316209" y="1993901"/>
            <a:ext cx="2378847" cy="338554"/>
          </a:xfrm>
          <a:solidFill>
            <a:schemeClr val="accent3"/>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5" name="Espace réservé du texte 4">
            <a:extLst>
              <a:ext uri="{FF2B5EF4-FFF2-40B4-BE49-F238E27FC236}">
                <a16:creationId xmlns="" xmlns:a16="http://schemas.microsoft.com/office/drawing/2014/main" id="{673ECD5B-058F-460C-B800-3658FC97D202}"/>
              </a:ext>
            </a:extLst>
          </p:cNvPr>
          <p:cNvSpPr>
            <a:spLocks noGrp="1"/>
          </p:cNvSpPr>
          <p:nvPr>
            <p:ph type="body" sz="quarter" idx="23" hasCustomPrompt="1"/>
          </p:nvPr>
        </p:nvSpPr>
        <p:spPr>
          <a:xfrm>
            <a:off x="9231183" y="1993901"/>
            <a:ext cx="2378847" cy="338554"/>
          </a:xfrm>
          <a:solidFill>
            <a:schemeClr val="accent1"/>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6" name="Espace réservé du texte 15">
            <a:extLst>
              <a:ext uri="{FF2B5EF4-FFF2-40B4-BE49-F238E27FC236}">
                <a16:creationId xmlns="" xmlns:a16="http://schemas.microsoft.com/office/drawing/2014/main" id="{2D19A821-9323-436D-9BBA-EF55905E3049}"/>
              </a:ext>
            </a:extLst>
          </p:cNvPr>
          <p:cNvSpPr>
            <a:spLocks noGrp="1"/>
          </p:cNvSpPr>
          <p:nvPr>
            <p:ph type="body" sz="quarter" idx="24"/>
          </p:nvPr>
        </p:nvSpPr>
        <p:spPr>
          <a:xfrm>
            <a:off x="485889" y="2634118"/>
            <a:ext cx="2378847" cy="1525204"/>
          </a:xfrm>
        </p:spPr>
        <p:txBody>
          <a:bodyPr lIns="0" rIns="0">
            <a:spAutoFit/>
          </a:bodyPr>
          <a:lstStyle>
            <a:lvl1pPr>
              <a:defRPr sz="1600"/>
            </a:lvl1pPr>
            <a:lvl2pPr marL="447663" indent="-314317">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7" name="Espace réservé du texte 15">
            <a:extLst>
              <a:ext uri="{FF2B5EF4-FFF2-40B4-BE49-F238E27FC236}">
                <a16:creationId xmlns="" xmlns:a16="http://schemas.microsoft.com/office/drawing/2014/main" id="{8F509378-7F96-4CC3-B445-AFDF4E8F71BC}"/>
              </a:ext>
            </a:extLst>
          </p:cNvPr>
          <p:cNvSpPr>
            <a:spLocks noGrp="1"/>
          </p:cNvSpPr>
          <p:nvPr>
            <p:ph type="body" sz="quarter" idx="25"/>
          </p:nvPr>
        </p:nvSpPr>
        <p:spPr>
          <a:xfrm>
            <a:off x="3400986" y="2634118"/>
            <a:ext cx="2378847" cy="1525204"/>
          </a:xfrm>
        </p:spPr>
        <p:txBody>
          <a:bodyPr lIns="0" rIns="0">
            <a:spAutoFit/>
          </a:bodyPr>
          <a:lstStyle>
            <a:lvl1pPr>
              <a:defRPr sz="1600"/>
            </a:lvl1pPr>
            <a:lvl2pPr marL="447663" indent="-314317">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8" name="Espace réservé du texte 15">
            <a:extLst>
              <a:ext uri="{FF2B5EF4-FFF2-40B4-BE49-F238E27FC236}">
                <a16:creationId xmlns="" xmlns:a16="http://schemas.microsoft.com/office/drawing/2014/main" id="{FE25E091-C850-4A35-8C6B-48D1A63C1D4F}"/>
              </a:ext>
            </a:extLst>
          </p:cNvPr>
          <p:cNvSpPr>
            <a:spLocks noGrp="1"/>
          </p:cNvSpPr>
          <p:nvPr>
            <p:ph type="body" sz="quarter" idx="26"/>
          </p:nvPr>
        </p:nvSpPr>
        <p:spPr>
          <a:xfrm>
            <a:off x="6316085" y="2634118"/>
            <a:ext cx="2378847" cy="1525204"/>
          </a:xfrm>
        </p:spPr>
        <p:txBody>
          <a:bodyPr lIns="0" rIns="0">
            <a:spAutoFit/>
          </a:bodyPr>
          <a:lstStyle>
            <a:lvl1pPr>
              <a:defRPr sz="1600"/>
            </a:lvl1pPr>
            <a:lvl2pPr marL="447663" indent="-314317">
              <a:buFontTx/>
              <a:buBlip>
                <a:blip r:embed="rId9"/>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9" name="Espace réservé du texte 15">
            <a:extLst>
              <a:ext uri="{FF2B5EF4-FFF2-40B4-BE49-F238E27FC236}">
                <a16:creationId xmlns="" xmlns:a16="http://schemas.microsoft.com/office/drawing/2014/main" id="{BB3AB300-BC70-4E89-90E0-8D61F56FBB2D}"/>
              </a:ext>
            </a:extLst>
          </p:cNvPr>
          <p:cNvSpPr>
            <a:spLocks noGrp="1"/>
          </p:cNvSpPr>
          <p:nvPr>
            <p:ph type="body" sz="quarter" idx="27"/>
          </p:nvPr>
        </p:nvSpPr>
        <p:spPr>
          <a:xfrm>
            <a:off x="9231183" y="2634118"/>
            <a:ext cx="2378847" cy="1525204"/>
          </a:xfrm>
        </p:spPr>
        <p:txBody>
          <a:bodyPr lIns="0" rIns="0">
            <a:spAutoFit/>
          </a:bodyPr>
          <a:lstStyle>
            <a:lvl1pPr>
              <a:defRPr sz="1600"/>
            </a:lvl1pPr>
            <a:lvl2pPr marL="447663" indent="-314317">
              <a:buFontTx/>
              <a:buBlip>
                <a:blip r:embed="rId10"/>
              </a:buBlip>
              <a:defRPr sz="1600"/>
            </a:lvl2pPr>
            <a:lvl3pPr>
              <a:defRPr sz="1600"/>
            </a:lvl3pPr>
            <a:lvl4pPr marL="758806" indent="0">
              <a:buNone/>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4" name="Titre 3">
            <a:extLst>
              <a:ext uri="{FF2B5EF4-FFF2-40B4-BE49-F238E27FC236}">
                <a16:creationId xmlns="" xmlns:a16="http://schemas.microsoft.com/office/drawing/2014/main" id="{0DC641C9-B54A-4E65-BAB2-93108534F4F0}"/>
              </a:ext>
            </a:extLst>
          </p:cNvPr>
          <p:cNvSpPr>
            <a:spLocks noGrp="1"/>
          </p:cNvSpPr>
          <p:nvPr>
            <p:ph type="title"/>
          </p:nvPr>
        </p:nvSpPr>
        <p:spPr/>
        <p:txBody>
          <a:bodyPr/>
          <a:lstStyle/>
          <a:p>
            <a:r>
              <a:rPr lang="fr-FR"/>
              <a:t>Modifiez le style du titre</a:t>
            </a:r>
          </a:p>
        </p:txBody>
      </p:sp>
      <p:sp>
        <p:nvSpPr>
          <p:cNvPr id="20" name="Text Placeholder 8">
            <a:extLst>
              <a:ext uri="{FF2B5EF4-FFF2-40B4-BE49-F238E27FC236}">
                <a16:creationId xmlns="" xmlns:a16="http://schemas.microsoft.com/office/drawing/2014/main" id="{ED3FC135-82C8-4A96-888D-AB8CE8961301}"/>
              </a:ext>
            </a:extLst>
          </p:cNvPr>
          <p:cNvSpPr>
            <a:spLocks noGrp="1"/>
          </p:cNvSpPr>
          <p:nvPr>
            <p:ph type="body" sz="quarter" idx="18" hasCustomPrompt="1"/>
          </p:nvPr>
        </p:nvSpPr>
        <p:spPr>
          <a:xfrm>
            <a:off x="404788" y="5914632"/>
            <a:ext cx="11463417" cy="215444"/>
          </a:xfrm>
        </p:spPr>
        <p:txBody>
          <a:bodyPr wrap="square" lIns="72000" anchor="b">
            <a:spAutoFit/>
          </a:bodyPr>
          <a:lstStyle>
            <a:lvl1pPr marL="0" indent="0">
              <a:buNone/>
              <a:defRPr sz="800" b="0" i="1">
                <a:solidFill>
                  <a:schemeClr val="bg1">
                    <a:lumMod val="50000"/>
                  </a:schemeClr>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22" name="Cadre 21">
            <a:extLst>
              <a:ext uri="{FF2B5EF4-FFF2-40B4-BE49-F238E27FC236}">
                <a16:creationId xmlns="" xmlns:a16="http://schemas.microsoft.com/office/drawing/2014/main" id="{DCCEC75F-BBD9-499D-9268-3D89E7E6B8F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23" name="Text Placeholder 5">
            <a:extLst>
              <a:ext uri="{FF2B5EF4-FFF2-40B4-BE49-F238E27FC236}">
                <a16:creationId xmlns="" xmlns:a16="http://schemas.microsoft.com/office/drawing/2014/main" id="{F555966C-F5A2-43B8-AA8E-BDEF0358B003}"/>
              </a:ext>
            </a:extLst>
          </p:cNvPr>
          <p:cNvSpPr>
            <a:spLocks noGrp="1"/>
          </p:cNvSpPr>
          <p:nvPr>
            <p:ph type="body" sz="quarter" idx="15" hasCustomPrompt="1"/>
          </p:nvPr>
        </p:nvSpPr>
        <p:spPr>
          <a:xfrm>
            <a:off x="485777" y="1368598"/>
            <a:ext cx="2311064"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42331235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columns with colored box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 xmlns:a16="http://schemas.microsoft.com/office/drawing/2014/main" id="{7BB89C52-7215-47FB-8975-6A2FFA25037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69641"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 xmlns:a16="http://schemas.microsoft.com/office/drawing/2014/main" id="{7BB89C52-7215-47FB-8975-6A2FFA25037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55187B2B-3878-47DA-815E-8BB73EED8EFE}"/>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6" name="Espace réservé du texte 15">
            <a:extLst>
              <a:ext uri="{FF2B5EF4-FFF2-40B4-BE49-F238E27FC236}">
                <a16:creationId xmlns="" xmlns:a16="http://schemas.microsoft.com/office/drawing/2014/main" id="{2D19A821-9323-436D-9BBA-EF55905E3049}"/>
              </a:ext>
            </a:extLst>
          </p:cNvPr>
          <p:cNvSpPr>
            <a:spLocks noGrp="1"/>
          </p:cNvSpPr>
          <p:nvPr>
            <p:ph type="body" sz="quarter" idx="24"/>
          </p:nvPr>
        </p:nvSpPr>
        <p:spPr>
          <a:xfrm>
            <a:off x="485775" y="2634118"/>
            <a:ext cx="3195011" cy="1278983"/>
          </a:xfrm>
        </p:spPr>
        <p:txBody>
          <a:bodyPr wrap="square" lIns="0" rIns="0">
            <a:spAutoFit/>
          </a:bodyPr>
          <a:lstStyle>
            <a:lvl1pPr>
              <a:defRPr sz="1600"/>
            </a:lvl1pPr>
            <a:lvl2pPr marL="447663" indent="-314317">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7" name="Espace réservé du texte 15">
            <a:extLst>
              <a:ext uri="{FF2B5EF4-FFF2-40B4-BE49-F238E27FC236}">
                <a16:creationId xmlns="" xmlns:a16="http://schemas.microsoft.com/office/drawing/2014/main" id="{8F509378-7F96-4CC3-B445-AFDF4E8F71BC}"/>
              </a:ext>
            </a:extLst>
          </p:cNvPr>
          <p:cNvSpPr>
            <a:spLocks noGrp="1"/>
          </p:cNvSpPr>
          <p:nvPr>
            <p:ph type="body" sz="quarter" idx="25"/>
          </p:nvPr>
        </p:nvSpPr>
        <p:spPr>
          <a:xfrm>
            <a:off x="4450145" y="2634118"/>
            <a:ext cx="3195011" cy="1278983"/>
          </a:xfrm>
        </p:spPr>
        <p:txBody>
          <a:bodyPr wrap="square" lIns="0" rIns="0">
            <a:spAutoFit/>
          </a:bodyPr>
          <a:lstStyle>
            <a:lvl1pPr>
              <a:defRPr sz="1600"/>
            </a:lvl1pPr>
            <a:lvl2pPr marL="447663" indent="-314317">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8" name="Espace réservé du texte 15">
            <a:extLst>
              <a:ext uri="{FF2B5EF4-FFF2-40B4-BE49-F238E27FC236}">
                <a16:creationId xmlns="" xmlns:a16="http://schemas.microsoft.com/office/drawing/2014/main" id="{FE25E091-C850-4A35-8C6B-48D1A63C1D4F}"/>
              </a:ext>
            </a:extLst>
          </p:cNvPr>
          <p:cNvSpPr>
            <a:spLocks noGrp="1"/>
          </p:cNvSpPr>
          <p:nvPr>
            <p:ph type="body" sz="quarter" idx="26"/>
          </p:nvPr>
        </p:nvSpPr>
        <p:spPr>
          <a:xfrm>
            <a:off x="8417061" y="2634118"/>
            <a:ext cx="3195011" cy="1278983"/>
          </a:xfrm>
        </p:spPr>
        <p:txBody>
          <a:bodyPr wrap="square" lIns="0" rIns="0">
            <a:spAutoFit/>
          </a:bodyPr>
          <a:lstStyle>
            <a:lvl1pPr>
              <a:defRPr sz="1600"/>
            </a:lvl1pPr>
            <a:lvl2pPr marL="447663" indent="-314317">
              <a:buFontTx/>
              <a:buBlip>
                <a:blip r:embed="rId9"/>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9" name="Espace réservé du texte 4">
            <a:extLst>
              <a:ext uri="{FF2B5EF4-FFF2-40B4-BE49-F238E27FC236}">
                <a16:creationId xmlns="" xmlns:a16="http://schemas.microsoft.com/office/drawing/2014/main" id="{8F53EFDF-586B-4B52-A77B-E7663334D337}"/>
              </a:ext>
            </a:extLst>
          </p:cNvPr>
          <p:cNvSpPr>
            <a:spLocks noGrp="1"/>
          </p:cNvSpPr>
          <p:nvPr>
            <p:ph type="body" sz="quarter" idx="27" hasCustomPrompt="1"/>
          </p:nvPr>
        </p:nvSpPr>
        <p:spPr>
          <a:xfrm>
            <a:off x="486145" y="1993899"/>
            <a:ext cx="3195009" cy="338554"/>
          </a:xfr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20" name="Espace réservé du texte 4">
            <a:extLst>
              <a:ext uri="{FF2B5EF4-FFF2-40B4-BE49-F238E27FC236}">
                <a16:creationId xmlns="" xmlns:a16="http://schemas.microsoft.com/office/drawing/2014/main" id="{C9BF9C92-4CA0-4CDA-A4F8-082D2B2EF99F}"/>
              </a:ext>
            </a:extLst>
          </p:cNvPr>
          <p:cNvSpPr>
            <a:spLocks noGrp="1"/>
          </p:cNvSpPr>
          <p:nvPr>
            <p:ph type="body" sz="quarter" idx="28" hasCustomPrompt="1"/>
          </p:nvPr>
        </p:nvSpPr>
        <p:spPr>
          <a:xfrm>
            <a:off x="4450332" y="1993899"/>
            <a:ext cx="3195009" cy="338554"/>
          </a:xfr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21" name="Espace réservé du texte 4">
            <a:extLst>
              <a:ext uri="{FF2B5EF4-FFF2-40B4-BE49-F238E27FC236}">
                <a16:creationId xmlns="" xmlns:a16="http://schemas.microsoft.com/office/drawing/2014/main" id="{681CE642-3E81-4565-8966-09C10814A63E}"/>
              </a:ext>
            </a:extLst>
          </p:cNvPr>
          <p:cNvSpPr>
            <a:spLocks noGrp="1"/>
          </p:cNvSpPr>
          <p:nvPr>
            <p:ph type="body" sz="quarter" idx="29" hasCustomPrompt="1"/>
          </p:nvPr>
        </p:nvSpPr>
        <p:spPr>
          <a:xfrm>
            <a:off x="8417064" y="1993899"/>
            <a:ext cx="3195009" cy="338554"/>
          </a:xfrm>
          <a:solidFill>
            <a:schemeClr val="accent4"/>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4" name="Titre 3">
            <a:extLst>
              <a:ext uri="{FF2B5EF4-FFF2-40B4-BE49-F238E27FC236}">
                <a16:creationId xmlns="" xmlns:a16="http://schemas.microsoft.com/office/drawing/2014/main" id="{286C96D8-5D31-4787-ADE2-CBD1DEDCC029}"/>
              </a:ext>
            </a:extLst>
          </p:cNvPr>
          <p:cNvSpPr>
            <a:spLocks noGrp="1"/>
          </p:cNvSpPr>
          <p:nvPr>
            <p:ph type="title"/>
          </p:nvPr>
        </p:nvSpPr>
        <p:spPr/>
        <p:txBody>
          <a:bodyPr/>
          <a:lstStyle/>
          <a:p>
            <a:r>
              <a:rPr lang="fr-FR"/>
              <a:t>Modifiez le style du titre</a:t>
            </a:r>
          </a:p>
        </p:txBody>
      </p:sp>
      <p:sp>
        <p:nvSpPr>
          <p:cNvPr id="14" name="Text Placeholder 8">
            <a:extLst>
              <a:ext uri="{FF2B5EF4-FFF2-40B4-BE49-F238E27FC236}">
                <a16:creationId xmlns="" xmlns:a16="http://schemas.microsoft.com/office/drawing/2014/main" id="{DF5ACA36-D848-4F29-92F9-47321029F315}"/>
              </a:ext>
            </a:extLst>
          </p:cNvPr>
          <p:cNvSpPr>
            <a:spLocks noGrp="1"/>
          </p:cNvSpPr>
          <p:nvPr>
            <p:ph type="body" sz="quarter" idx="18" hasCustomPrompt="1"/>
          </p:nvPr>
        </p:nvSpPr>
        <p:spPr>
          <a:xfrm>
            <a:off x="404788" y="5914632"/>
            <a:ext cx="11463417" cy="215444"/>
          </a:xfrm>
        </p:spPr>
        <p:txBody>
          <a:bodyPr wrap="square" lIns="72000" anchor="b">
            <a:spAutoFit/>
          </a:bodyPr>
          <a:lstStyle>
            <a:lvl1pPr marL="0" indent="0">
              <a:buNone/>
              <a:defRPr sz="800" b="0" i="1">
                <a:solidFill>
                  <a:schemeClr val="bg1">
                    <a:lumMod val="50000"/>
                  </a:schemeClr>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5" name="Cadre 14">
            <a:extLst>
              <a:ext uri="{FF2B5EF4-FFF2-40B4-BE49-F238E27FC236}">
                <a16:creationId xmlns="" xmlns:a16="http://schemas.microsoft.com/office/drawing/2014/main" id="{CC159F0E-5DEA-49B1-9A35-F946E07E024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22" name="Text Placeholder 5">
            <a:extLst>
              <a:ext uri="{FF2B5EF4-FFF2-40B4-BE49-F238E27FC236}">
                <a16:creationId xmlns="" xmlns:a16="http://schemas.microsoft.com/office/drawing/2014/main" id="{ECD1A07D-65E8-4860-B8E7-E97B3492EF92}"/>
              </a:ext>
            </a:extLst>
          </p:cNvPr>
          <p:cNvSpPr>
            <a:spLocks noGrp="1"/>
          </p:cNvSpPr>
          <p:nvPr>
            <p:ph type="body" sz="quarter" idx="15" hasCustomPrompt="1"/>
          </p:nvPr>
        </p:nvSpPr>
        <p:spPr>
          <a:xfrm>
            <a:off x="485777" y="1368598"/>
            <a:ext cx="2311064"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48197952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columns with colored box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 xmlns:a16="http://schemas.microsoft.com/office/drawing/2014/main" id="{7BB89C52-7215-47FB-8975-6A2FFA25037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70665"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 xmlns:a16="http://schemas.microsoft.com/office/drawing/2014/main" id="{7BB89C52-7215-47FB-8975-6A2FFA25037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55187B2B-3878-47DA-815E-8BB73EED8EFE}"/>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6" name="Espace réservé du texte 15">
            <a:extLst>
              <a:ext uri="{FF2B5EF4-FFF2-40B4-BE49-F238E27FC236}">
                <a16:creationId xmlns="" xmlns:a16="http://schemas.microsoft.com/office/drawing/2014/main" id="{2D19A821-9323-436D-9BBA-EF55905E3049}"/>
              </a:ext>
            </a:extLst>
          </p:cNvPr>
          <p:cNvSpPr>
            <a:spLocks noGrp="1"/>
          </p:cNvSpPr>
          <p:nvPr>
            <p:ph type="body" sz="quarter" idx="24"/>
          </p:nvPr>
        </p:nvSpPr>
        <p:spPr>
          <a:xfrm>
            <a:off x="485775" y="2634118"/>
            <a:ext cx="3195011" cy="1278983"/>
          </a:xfrm>
        </p:spPr>
        <p:txBody>
          <a:bodyPr wrap="square" lIns="0" rIns="0">
            <a:spAutoFit/>
          </a:bodyPr>
          <a:lstStyle>
            <a:lvl1pPr>
              <a:defRPr sz="1600"/>
            </a:lvl1pPr>
            <a:lvl2pPr marL="447663" indent="-314317">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7" name="Espace réservé du texte 15">
            <a:extLst>
              <a:ext uri="{FF2B5EF4-FFF2-40B4-BE49-F238E27FC236}">
                <a16:creationId xmlns="" xmlns:a16="http://schemas.microsoft.com/office/drawing/2014/main" id="{8F509378-7F96-4CC3-B445-AFDF4E8F71BC}"/>
              </a:ext>
            </a:extLst>
          </p:cNvPr>
          <p:cNvSpPr>
            <a:spLocks noGrp="1"/>
          </p:cNvSpPr>
          <p:nvPr>
            <p:ph type="body" sz="quarter" idx="25"/>
          </p:nvPr>
        </p:nvSpPr>
        <p:spPr>
          <a:xfrm>
            <a:off x="4450145" y="2634118"/>
            <a:ext cx="3195011" cy="1278983"/>
          </a:xfrm>
        </p:spPr>
        <p:txBody>
          <a:bodyPr wrap="square" lIns="0" rIns="0">
            <a:spAutoFit/>
          </a:bodyPr>
          <a:lstStyle>
            <a:lvl1pPr>
              <a:defRPr sz="1600"/>
            </a:lvl1pPr>
            <a:lvl2pPr marL="447663" indent="-314317">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8" name="Espace réservé du texte 15">
            <a:extLst>
              <a:ext uri="{FF2B5EF4-FFF2-40B4-BE49-F238E27FC236}">
                <a16:creationId xmlns="" xmlns:a16="http://schemas.microsoft.com/office/drawing/2014/main" id="{FE25E091-C850-4A35-8C6B-48D1A63C1D4F}"/>
              </a:ext>
            </a:extLst>
          </p:cNvPr>
          <p:cNvSpPr>
            <a:spLocks noGrp="1"/>
          </p:cNvSpPr>
          <p:nvPr>
            <p:ph type="body" sz="quarter" idx="26"/>
          </p:nvPr>
        </p:nvSpPr>
        <p:spPr>
          <a:xfrm>
            <a:off x="8417061" y="2634118"/>
            <a:ext cx="3195011" cy="1278983"/>
          </a:xfrm>
        </p:spPr>
        <p:txBody>
          <a:bodyPr wrap="square" lIns="0" rIns="0">
            <a:spAutoFit/>
          </a:bodyPr>
          <a:lstStyle>
            <a:lvl1pPr>
              <a:defRPr sz="1600"/>
            </a:lvl1pPr>
            <a:lvl2pPr marL="447663" indent="-314317">
              <a:buFontTx/>
              <a:buBlip>
                <a:blip r:embed="rId9"/>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9" name="Espace réservé du texte 4">
            <a:extLst>
              <a:ext uri="{FF2B5EF4-FFF2-40B4-BE49-F238E27FC236}">
                <a16:creationId xmlns="" xmlns:a16="http://schemas.microsoft.com/office/drawing/2014/main" id="{8F53EFDF-586B-4B52-A77B-E7663334D337}"/>
              </a:ext>
            </a:extLst>
          </p:cNvPr>
          <p:cNvSpPr>
            <a:spLocks noGrp="1"/>
          </p:cNvSpPr>
          <p:nvPr>
            <p:ph type="body" sz="quarter" idx="27" hasCustomPrompt="1"/>
          </p:nvPr>
        </p:nvSpPr>
        <p:spPr>
          <a:xfrm>
            <a:off x="486145" y="1993899"/>
            <a:ext cx="3195009" cy="338554"/>
          </a:xfr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20" name="Espace réservé du texte 4">
            <a:extLst>
              <a:ext uri="{FF2B5EF4-FFF2-40B4-BE49-F238E27FC236}">
                <a16:creationId xmlns="" xmlns:a16="http://schemas.microsoft.com/office/drawing/2014/main" id="{C9BF9C92-4CA0-4CDA-A4F8-082D2B2EF99F}"/>
              </a:ext>
            </a:extLst>
          </p:cNvPr>
          <p:cNvSpPr>
            <a:spLocks noGrp="1"/>
          </p:cNvSpPr>
          <p:nvPr>
            <p:ph type="body" sz="quarter" idx="28" hasCustomPrompt="1"/>
          </p:nvPr>
        </p:nvSpPr>
        <p:spPr>
          <a:xfrm>
            <a:off x="4450332" y="1993899"/>
            <a:ext cx="3195009" cy="338554"/>
          </a:xfr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21" name="Espace réservé du texte 4">
            <a:extLst>
              <a:ext uri="{FF2B5EF4-FFF2-40B4-BE49-F238E27FC236}">
                <a16:creationId xmlns="" xmlns:a16="http://schemas.microsoft.com/office/drawing/2014/main" id="{681CE642-3E81-4565-8966-09C10814A63E}"/>
              </a:ext>
            </a:extLst>
          </p:cNvPr>
          <p:cNvSpPr>
            <a:spLocks noGrp="1"/>
          </p:cNvSpPr>
          <p:nvPr>
            <p:ph type="body" sz="quarter" idx="29" hasCustomPrompt="1"/>
          </p:nvPr>
        </p:nvSpPr>
        <p:spPr>
          <a:xfrm>
            <a:off x="8417064" y="1993899"/>
            <a:ext cx="3195009" cy="338554"/>
          </a:xfrm>
          <a:solidFill>
            <a:schemeClr val="accent3"/>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4" name="Titre 3">
            <a:extLst>
              <a:ext uri="{FF2B5EF4-FFF2-40B4-BE49-F238E27FC236}">
                <a16:creationId xmlns="" xmlns:a16="http://schemas.microsoft.com/office/drawing/2014/main" id="{286C96D8-5D31-4787-ADE2-CBD1DEDCC029}"/>
              </a:ext>
            </a:extLst>
          </p:cNvPr>
          <p:cNvSpPr>
            <a:spLocks noGrp="1"/>
          </p:cNvSpPr>
          <p:nvPr>
            <p:ph type="title"/>
          </p:nvPr>
        </p:nvSpPr>
        <p:spPr/>
        <p:txBody>
          <a:bodyPr/>
          <a:lstStyle/>
          <a:p>
            <a:r>
              <a:rPr lang="fr-FR"/>
              <a:t>Modifiez le style du titre</a:t>
            </a:r>
          </a:p>
        </p:txBody>
      </p:sp>
      <p:sp>
        <p:nvSpPr>
          <p:cNvPr id="14" name="Text Placeholder 8">
            <a:extLst>
              <a:ext uri="{FF2B5EF4-FFF2-40B4-BE49-F238E27FC236}">
                <a16:creationId xmlns="" xmlns:a16="http://schemas.microsoft.com/office/drawing/2014/main" id="{C8E6DE7D-0FB2-4B25-A7F7-95C4D06B9322}"/>
              </a:ext>
            </a:extLst>
          </p:cNvPr>
          <p:cNvSpPr>
            <a:spLocks noGrp="1"/>
          </p:cNvSpPr>
          <p:nvPr>
            <p:ph type="body" sz="quarter" idx="18" hasCustomPrompt="1"/>
          </p:nvPr>
        </p:nvSpPr>
        <p:spPr>
          <a:xfrm>
            <a:off x="404788" y="5914632"/>
            <a:ext cx="11463417" cy="215444"/>
          </a:xfrm>
        </p:spPr>
        <p:txBody>
          <a:bodyPr wrap="square" lIns="72000" anchor="b">
            <a:spAutoFit/>
          </a:bodyPr>
          <a:lstStyle>
            <a:lvl1pPr marL="0" indent="0">
              <a:buNone/>
              <a:defRPr sz="800" b="0" i="1">
                <a:solidFill>
                  <a:schemeClr val="bg1">
                    <a:lumMod val="50000"/>
                  </a:schemeClr>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5" name="Cadre 14">
            <a:extLst>
              <a:ext uri="{FF2B5EF4-FFF2-40B4-BE49-F238E27FC236}">
                <a16:creationId xmlns="" xmlns:a16="http://schemas.microsoft.com/office/drawing/2014/main" id="{17FC6A8B-1DAF-41A9-8654-1DA19B158FA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22" name="Text Placeholder 5">
            <a:extLst>
              <a:ext uri="{FF2B5EF4-FFF2-40B4-BE49-F238E27FC236}">
                <a16:creationId xmlns="" xmlns:a16="http://schemas.microsoft.com/office/drawing/2014/main" id="{0BFCF298-991E-48EA-A347-FED6D4D50D6C}"/>
              </a:ext>
            </a:extLst>
          </p:cNvPr>
          <p:cNvSpPr>
            <a:spLocks noGrp="1"/>
          </p:cNvSpPr>
          <p:nvPr>
            <p:ph type="body" sz="quarter" idx="15" hasCustomPrompt="1"/>
          </p:nvPr>
        </p:nvSpPr>
        <p:spPr>
          <a:xfrm>
            <a:off x="485777" y="1368598"/>
            <a:ext cx="2311064"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69591274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_2 Ipsos MORI Left">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 xmlns:a16="http://schemas.microsoft.com/office/drawing/2014/main" id="{075C7A91-CC93-4B69-84A3-D6E6299E1C1C}"/>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8201"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 xmlns:a16="http://schemas.microsoft.com/office/drawing/2014/main" id="{075C7A91-CC93-4B69-84A3-D6E6299E1C1C}"/>
                          </a:ext>
                        </a:extLst>
                      </p:cNvPr>
                      <p:cNvPicPr/>
                      <p:nvPr/>
                    </p:nvPicPr>
                    <p:blipFill>
                      <a:blip r:embed="rId7"/>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4455627D-8E54-4A37-802B-8C427B3EB1B5}"/>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0" name="Rectangle 9">
            <a:extLst>
              <a:ext uri="{FF2B5EF4-FFF2-40B4-BE49-F238E27FC236}">
                <a16:creationId xmlns="" xmlns:a16="http://schemas.microsoft.com/office/drawing/2014/main" id="{57E47097-F136-43B2-BE43-71747E067B34}"/>
              </a:ext>
            </a:extLst>
          </p:cNvPr>
          <p:cNvSpPr/>
          <p:nvPr userDrawn="1"/>
        </p:nvSpPr>
        <p:spPr>
          <a:xfrm>
            <a:off x="1931" y="2102"/>
            <a:ext cx="10097919"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3" name="Forme libre : forme 22">
            <a:extLst>
              <a:ext uri="{FF2B5EF4-FFF2-40B4-BE49-F238E27FC236}">
                <a16:creationId xmlns="" xmlns:a16="http://schemas.microsoft.com/office/drawing/2014/main" id="{66AEBE2B-012F-42BB-A823-995DB0D71DD2}"/>
              </a:ext>
            </a:extLst>
          </p:cNvPr>
          <p:cNvSpPr/>
          <p:nvPr userDrawn="1"/>
        </p:nvSpPr>
        <p:spPr>
          <a:xfrm rot="18932423">
            <a:off x="-954765" y="1427043"/>
            <a:ext cx="5372804" cy="530455"/>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dirty="0"/>
          </a:p>
        </p:txBody>
      </p:sp>
      <p:sp>
        <p:nvSpPr>
          <p:cNvPr id="21" name="Forme libre : forme 20">
            <a:extLst>
              <a:ext uri="{FF2B5EF4-FFF2-40B4-BE49-F238E27FC236}">
                <a16:creationId xmlns="" xmlns:a16="http://schemas.microsoft.com/office/drawing/2014/main" id="{534AE452-7F08-4FA5-B95D-44688A32E41E}"/>
              </a:ext>
            </a:extLst>
          </p:cNvPr>
          <p:cNvSpPr/>
          <p:nvPr userDrawn="1"/>
        </p:nvSpPr>
        <p:spPr>
          <a:xfrm rot="18932423">
            <a:off x="-735098" y="889566"/>
            <a:ext cx="3838044" cy="530455"/>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dirty="0"/>
          </a:p>
        </p:txBody>
      </p:sp>
      <p:sp>
        <p:nvSpPr>
          <p:cNvPr id="13" name="Sous-titre 2">
            <a:extLst>
              <a:ext uri="{FF2B5EF4-FFF2-40B4-BE49-F238E27FC236}">
                <a16:creationId xmlns="" xmlns:a16="http://schemas.microsoft.com/office/drawing/2014/main" id="{E9CCE011-2916-434D-A5D2-7A96A56EDFB2}"/>
              </a:ext>
            </a:extLst>
          </p:cNvPr>
          <p:cNvSpPr>
            <a:spLocks noGrp="1"/>
          </p:cNvSpPr>
          <p:nvPr>
            <p:ph type="subTitle" idx="1" hasCustomPrompt="1"/>
          </p:nvPr>
        </p:nvSpPr>
        <p:spPr>
          <a:xfrm>
            <a:off x="459132" y="3001503"/>
            <a:ext cx="7551997" cy="461665"/>
          </a:xfrm>
        </p:spPr>
        <p:txBody>
          <a:bodyPr wrap="square" lIns="108000" rIns="180000">
            <a:spAutoFit/>
          </a:bodyPr>
          <a:lstStyle>
            <a:lvl1pPr marL="0" indent="0" algn="l">
              <a:buNone/>
              <a:defRPr sz="240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Subtitle of the presentation</a:t>
            </a:r>
          </a:p>
        </p:txBody>
      </p:sp>
      <p:sp>
        <p:nvSpPr>
          <p:cNvPr id="19" name="Espace réservé de la date 3">
            <a:extLst>
              <a:ext uri="{FF2B5EF4-FFF2-40B4-BE49-F238E27FC236}">
                <a16:creationId xmlns="" xmlns:a16="http://schemas.microsoft.com/office/drawing/2014/main" id="{11CD5301-9586-45EF-BD7D-6FD0A6A5B078}"/>
              </a:ext>
            </a:extLst>
          </p:cNvPr>
          <p:cNvSpPr>
            <a:spLocks noGrp="1"/>
          </p:cNvSpPr>
          <p:nvPr>
            <p:ph type="dt" sz="half" idx="10"/>
          </p:nvPr>
        </p:nvSpPr>
        <p:spPr>
          <a:xfrm>
            <a:off x="459133" y="4402898"/>
            <a:ext cx="1533140" cy="215444"/>
          </a:xfrm>
          <a:prstGeom prst="rect">
            <a:avLst/>
          </a:prstGeom>
        </p:spPr>
        <p:txBody>
          <a:bodyPr wrap="none" lIns="108000" tIns="0" rIns="180000" bIns="0">
            <a:spAutoFit/>
          </a:bodyPr>
          <a:lstStyle>
            <a:lvl1pPr>
              <a:defRPr sz="1400">
                <a:solidFill>
                  <a:schemeClr val="bg1"/>
                </a:solidFill>
              </a:defRPr>
            </a:lvl1pPr>
          </a:lstStyle>
          <a:p>
            <a:fld id="{BC882573-CF8D-477B-8EF6-9CF97BBEDB1A}" type="datetime3">
              <a:rPr lang="en-GB" smtClean="0"/>
              <a:t>1 June, 2021</a:t>
            </a:fld>
            <a:endParaRPr lang="en-GB" dirty="0"/>
          </a:p>
        </p:txBody>
      </p:sp>
      <p:sp>
        <p:nvSpPr>
          <p:cNvPr id="24" name="Titre 1">
            <a:extLst>
              <a:ext uri="{FF2B5EF4-FFF2-40B4-BE49-F238E27FC236}">
                <a16:creationId xmlns="" xmlns:a16="http://schemas.microsoft.com/office/drawing/2014/main" id="{282677E1-E7D7-461C-9F6D-B1708372F571}"/>
              </a:ext>
            </a:extLst>
          </p:cNvPr>
          <p:cNvSpPr>
            <a:spLocks noGrp="1"/>
          </p:cNvSpPr>
          <p:nvPr>
            <p:ph type="ctrTitle"/>
          </p:nvPr>
        </p:nvSpPr>
        <p:spPr>
          <a:xfrm>
            <a:off x="459208" y="521853"/>
            <a:ext cx="7551997" cy="2475348"/>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6" name="Espace réservé du texte 8">
            <a:extLst>
              <a:ext uri="{FF2B5EF4-FFF2-40B4-BE49-F238E27FC236}">
                <a16:creationId xmlns="" xmlns:a16="http://schemas.microsoft.com/office/drawing/2014/main" id="{0BD763C4-0BC2-41C5-BDBA-5850D945CFF6}"/>
              </a:ext>
            </a:extLst>
          </p:cNvPr>
          <p:cNvSpPr>
            <a:spLocks noGrp="1"/>
          </p:cNvSpPr>
          <p:nvPr>
            <p:ph type="body" sz="quarter" idx="12" hasCustomPrompt="1"/>
          </p:nvPr>
        </p:nvSpPr>
        <p:spPr>
          <a:xfrm>
            <a:off x="459133" y="4014515"/>
            <a:ext cx="2486309" cy="400110"/>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e 13">
            <a:extLst>
              <a:ext uri="{FF2B5EF4-FFF2-40B4-BE49-F238E27FC236}">
                <a16:creationId xmlns="" xmlns:a16="http://schemas.microsoft.com/office/drawing/2014/main" id="{80BEE2C7-3965-40D5-9332-7D786EDD1163}"/>
              </a:ext>
            </a:extLst>
          </p:cNvPr>
          <p:cNvGrpSpPr/>
          <p:nvPr userDrawn="1"/>
        </p:nvGrpSpPr>
        <p:grpSpPr>
          <a:xfrm>
            <a:off x="594746" y="5417572"/>
            <a:ext cx="2763415" cy="696125"/>
            <a:chOff x="9048328" y="5406321"/>
            <a:chExt cx="2763414" cy="696125"/>
          </a:xfrm>
        </p:grpSpPr>
        <p:pic>
          <p:nvPicPr>
            <p:cNvPr id="15" name="Graphique 12">
              <a:extLst>
                <a:ext uri="{FF2B5EF4-FFF2-40B4-BE49-F238E27FC236}">
                  <a16:creationId xmlns="" xmlns:a16="http://schemas.microsoft.com/office/drawing/2014/main" id="{C0E4F5C3-F4D6-4CC9-8F2D-9F795599D79D}"/>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9048328" y="5409219"/>
              <a:ext cx="756826" cy="693227"/>
            </a:xfrm>
            <a:prstGeom prst="rect">
              <a:avLst/>
            </a:prstGeom>
          </p:spPr>
        </p:pic>
        <p:pic>
          <p:nvPicPr>
            <p:cNvPr id="16" name="Image 15">
              <a:extLst>
                <a:ext uri="{FF2B5EF4-FFF2-40B4-BE49-F238E27FC236}">
                  <a16:creationId xmlns="" xmlns:a16="http://schemas.microsoft.com/office/drawing/2014/main" id="{60867154-D632-49CB-A763-A328A2211644}"/>
                </a:ext>
              </a:extLst>
            </p:cNvPr>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048418" y="5406321"/>
              <a:ext cx="1763324" cy="682953"/>
            </a:xfrm>
            <a:prstGeom prst="rect">
              <a:avLst/>
            </a:prstGeom>
          </p:spPr>
        </p:pic>
      </p:grpSp>
      <p:sp>
        <p:nvSpPr>
          <p:cNvPr id="17" name="Cadre 16">
            <a:extLst>
              <a:ext uri="{FF2B5EF4-FFF2-40B4-BE49-F238E27FC236}">
                <a16:creationId xmlns="" xmlns:a16="http://schemas.microsoft.com/office/drawing/2014/main" id="{17AEB5C8-05E9-45A5-BAE4-CA077EB89B0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710769368"/>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17">
          <p15:clr>
            <a:srgbClr val="F26B43"/>
          </p15:clr>
        </p15:guide>
        <p15:guide id="6" orient="horz" pos="3916">
          <p15:clr>
            <a:srgbClr val="F26B43"/>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_dark blue bg">
    <p:bg>
      <p:bgPr>
        <a:solidFill>
          <a:schemeClr val="accent1"/>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 xmlns:a16="http://schemas.microsoft.com/office/drawing/2014/main" id="{7BB89C52-7215-47FB-8975-6A2FFA25037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71689"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 xmlns:a16="http://schemas.microsoft.com/office/drawing/2014/main" id="{7BB89C52-7215-47FB-8975-6A2FFA25037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55187B2B-3878-47DA-815E-8BB73EED8EFE}"/>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4" name="Titre 3">
            <a:extLst>
              <a:ext uri="{FF2B5EF4-FFF2-40B4-BE49-F238E27FC236}">
                <a16:creationId xmlns="" xmlns:a16="http://schemas.microsoft.com/office/drawing/2014/main" id="{20156DF7-56BC-40D5-8DA8-2F22C6D867BD}"/>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4" name="Espace réservé du numéro de diapositive 2">
            <a:extLst>
              <a:ext uri="{FF2B5EF4-FFF2-40B4-BE49-F238E27FC236}">
                <a16:creationId xmlns="" xmlns:a16="http://schemas.microsoft.com/office/drawing/2014/main" id="{050AD626-E7A4-427F-9A3F-B6A6BA21F6B3}"/>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5" name="Espace réservé du pied de page 4">
            <a:extLst>
              <a:ext uri="{FF2B5EF4-FFF2-40B4-BE49-F238E27FC236}">
                <a16:creationId xmlns="" xmlns:a16="http://schemas.microsoft.com/office/drawing/2014/main" id="{A9AA2E6C-EBCE-4B97-AB00-23968A3265E5}"/>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9" name="Text Placeholder 8">
            <a:extLst>
              <a:ext uri="{FF2B5EF4-FFF2-40B4-BE49-F238E27FC236}">
                <a16:creationId xmlns="" xmlns:a16="http://schemas.microsoft.com/office/drawing/2014/main" id="{317C93FA-7D2C-4658-80E0-B891EA08A0CE}"/>
              </a:ext>
            </a:extLst>
          </p:cNvPr>
          <p:cNvSpPr>
            <a:spLocks noGrp="1"/>
          </p:cNvSpPr>
          <p:nvPr>
            <p:ph type="body" sz="quarter" idx="18"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2" name="Text Placeholder 5">
            <a:extLst>
              <a:ext uri="{FF2B5EF4-FFF2-40B4-BE49-F238E27FC236}">
                <a16:creationId xmlns="" xmlns:a16="http://schemas.microsoft.com/office/drawing/2014/main" id="{816D622C-B7F5-4E1C-AFF1-AF2CA763AC43}"/>
              </a:ext>
            </a:extLst>
          </p:cNvPr>
          <p:cNvSpPr>
            <a:spLocks noGrp="1"/>
          </p:cNvSpPr>
          <p:nvPr>
            <p:ph type="body" sz="quarter" idx="15" hasCustomPrompt="1"/>
          </p:nvPr>
        </p:nvSpPr>
        <p:spPr>
          <a:xfrm>
            <a:off x="485777" y="1368598"/>
            <a:ext cx="2311064"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203436116"/>
      </p:ext>
    </p:extLst>
  </p:cSld>
  <p:clrMapOvr>
    <a:masterClrMapping/>
  </p:clrMapOvr>
  <p:extLst>
    <p:ext uri="{DCECCB84-F9BA-43D5-87BE-67443E8EF086}">
      <p15:sldGuideLst xmlns:p15="http://schemas.microsoft.com/office/powerpoint/2012/main">
        <p15:guide id="1" pos="247">
          <p15:clr>
            <a:srgbClr val="F26B43"/>
          </p15:clr>
        </p15:guide>
        <p15:guide id="2" pos="7423">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erbatim green">
    <p:spTree>
      <p:nvGrpSpPr>
        <p:cNvPr id="1" name=""/>
        <p:cNvGrpSpPr/>
        <p:nvPr/>
      </p:nvGrpSpPr>
      <p:grpSpPr>
        <a:xfrm>
          <a:off x="0" y="0"/>
          <a:ext cx="0" cy="0"/>
          <a:chOff x="0" y="0"/>
          <a:chExt cx="0" cy="0"/>
        </a:xfrm>
      </p:grpSpPr>
      <p:graphicFrame>
        <p:nvGraphicFramePr>
          <p:cNvPr id="3" name="Objet 2" hidden="1">
            <a:extLst>
              <a:ext uri="{FF2B5EF4-FFF2-40B4-BE49-F238E27FC236}">
                <a16:creationId xmlns="" xmlns:a16="http://schemas.microsoft.com/office/drawing/2014/main" id="{7BB89C52-7215-47FB-8975-6A2FFA25037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72713"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 xmlns:a16="http://schemas.microsoft.com/office/drawing/2014/main" id="{7BB89C52-7215-47FB-8975-6A2FFA25037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55187B2B-3878-47DA-815E-8BB73EED8EFE}"/>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grpSp>
        <p:nvGrpSpPr>
          <p:cNvPr id="18" name="Group 10">
            <a:extLst>
              <a:ext uri="{FF2B5EF4-FFF2-40B4-BE49-F238E27FC236}">
                <a16:creationId xmlns="" xmlns:a16="http://schemas.microsoft.com/office/drawing/2014/main" id="{37034E82-C110-4AF1-81C9-1B2FF8608B01}"/>
              </a:ext>
            </a:extLst>
          </p:cNvPr>
          <p:cNvGrpSpPr>
            <a:grpSpLocks/>
          </p:cNvGrpSpPr>
          <p:nvPr userDrawn="1"/>
        </p:nvGrpSpPr>
        <p:grpSpPr bwMode="auto">
          <a:xfrm rot="10800000" flipH="1">
            <a:off x="701005" y="1494907"/>
            <a:ext cx="1299067" cy="1063368"/>
            <a:chOff x="1033" y="1117"/>
            <a:chExt cx="1907" cy="1561"/>
          </a:xfrm>
          <a:solidFill>
            <a:schemeClr val="tx2"/>
          </a:solidFill>
        </p:grpSpPr>
        <p:sp>
          <p:nvSpPr>
            <p:cNvPr id="19" name="Freeform 11">
              <a:extLst>
                <a:ext uri="{FF2B5EF4-FFF2-40B4-BE49-F238E27FC236}">
                  <a16:creationId xmlns=""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20" name="Freeform 12">
              <a:extLst>
                <a:ext uri="{FF2B5EF4-FFF2-40B4-BE49-F238E27FC236}">
                  <a16:creationId xmlns=""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grpSp>
      <p:sp>
        <p:nvSpPr>
          <p:cNvPr id="21" name="Espace réservé du texte 20">
            <a:extLst>
              <a:ext uri="{FF2B5EF4-FFF2-40B4-BE49-F238E27FC236}">
                <a16:creationId xmlns="" xmlns:a16="http://schemas.microsoft.com/office/drawing/2014/main" id="{04EB49EF-74A2-4A31-99CF-80E2BAF35EC6}"/>
              </a:ext>
            </a:extLst>
          </p:cNvPr>
          <p:cNvSpPr>
            <a:spLocks noGrp="1"/>
          </p:cNvSpPr>
          <p:nvPr>
            <p:ph type="body" sz="quarter" idx="15" hasCustomPrompt="1"/>
          </p:nvPr>
        </p:nvSpPr>
        <p:spPr>
          <a:xfrm>
            <a:off x="2351089" y="1494907"/>
            <a:ext cx="9436100" cy="2636591"/>
          </a:xfr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 xmlns:a16="http://schemas.microsoft.com/office/drawing/2014/main" id="{6B6F846B-8F0A-42EC-8144-B2B9983BA972}"/>
              </a:ext>
            </a:extLst>
          </p:cNvPr>
          <p:cNvSpPr>
            <a:spLocks noGrp="1"/>
          </p:cNvSpPr>
          <p:nvPr>
            <p:ph type="body" sz="quarter" idx="16" hasCustomPrompt="1"/>
          </p:nvPr>
        </p:nvSpPr>
        <p:spPr>
          <a:xfrm>
            <a:off x="2351089" y="4236287"/>
            <a:ext cx="9436100" cy="338554"/>
          </a:xfrm>
        </p:spPr>
        <p:txBody>
          <a:bodyPr anchor="b">
            <a:spAutoFit/>
          </a:bodyPr>
          <a:lstStyle>
            <a:lvl1pPr marL="0" indent="0" algn="r">
              <a:buNone/>
              <a:defRPr sz="1600" b="1">
                <a:solidFill>
                  <a:schemeClr val="tx1"/>
                </a:solidFill>
              </a:defRPr>
            </a:lvl1pPr>
          </a:lstStyle>
          <a:p>
            <a:pPr lvl="0"/>
            <a:r>
              <a:rPr lang="en-GB" dirty="0"/>
              <a:t>Name, Position</a:t>
            </a:r>
          </a:p>
        </p:txBody>
      </p:sp>
      <p:sp>
        <p:nvSpPr>
          <p:cNvPr id="4" name="Titre 3">
            <a:extLst>
              <a:ext uri="{FF2B5EF4-FFF2-40B4-BE49-F238E27FC236}">
                <a16:creationId xmlns="" xmlns:a16="http://schemas.microsoft.com/office/drawing/2014/main" id="{D69A5C51-135A-4539-8A83-F2DE50C1572C}"/>
              </a:ext>
            </a:extLst>
          </p:cNvPr>
          <p:cNvSpPr>
            <a:spLocks noGrp="1"/>
          </p:cNvSpPr>
          <p:nvPr>
            <p:ph type="title"/>
          </p:nvPr>
        </p:nvSpPr>
        <p:spPr/>
        <p:txBody>
          <a:bodyPr/>
          <a:lstStyle/>
          <a:p>
            <a:r>
              <a:rPr lang="fr-FR"/>
              <a:t>Modifiez le style du titre</a:t>
            </a:r>
          </a:p>
        </p:txBody>
      </p:sp>
      <p:sp>
        <p:nvSpPr>
          <p:cNvPr id="11" name="Cadre 10">
            <a:extLst>
              <a:ext uri="{FF2B5EF4-FFF2-40B4-BE49-F238E27FC236}">
                <a16:creationId xmlns="" xmlns:a16="http://schemas.microsoft.com/office/drawing/2014/main" id="{BF7A0D0E-8184-4BA8-BEDC-8D6B253B3340}"/>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241354563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erbatim blue">
    <p:spTree>
      <p:nvGrpSpPr>
        <p:cNvPr id="1" name=""/>
        <p:cNvGrpSpPr/>
        <p:nvPr/>
      </p:nvGrpSpPr>
      <p:grpSpPr>
        <a:xfrm>
          <a:off x="0" y="0"/>
          <a:ext cx="0" cy="0"/>
          <a:chOff x="0" y="0"/>
          <a:chExt cx="0" cy="0"/>
        </a:xfrm>
      </p:grpSpPr>
      <p:graphicFrame>
        <p:nvGraphicFramePr>
          <p:cNvPr id="3" name="Objet 2" hidden="1">
            <a:extLst>
              <a:ext uri="{FF2B5EF4-FFF2-40B4-BE49-F238E27FC236}">
                <a16:creationId xmlns="" xmlns:a16="http://schemas.microsoft.com/office/drawing/2014/main" id="{7BB89C52-7215-47FB-8975-6A2FFA25037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73737"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 xmlns:a16="http://schemas.microsoft.com/office/drawing/2014/main" id="{7BB89C52-7215-47FB-8975-6A2FFA25037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55187B2B-3878-47DA-815E-8BB73EED8EFE}"/>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21" name="Espace réservé du texte 20">
            <a:extLst>
              <a:ext uri="{FF2B5EF4-FFF2-40B4-BE49-F238E27FC236}">
                <a16:creationId xmlns="" xmlns:a16="http://schemas.microsoft.com/office/drawing/2014/main" id="{04EB49EF-74A2-4A31-99CF-80E2BAF35EC6}"/>
              </a:ext>
            </a:extLst>
          </p:cNvPr>
          <p:cNvSpPr>
            <a:spLocks noGrp="1"/>
          </p:cNvSpPr>
          <p:nvPr>
            <p:ph type="body" sz="quarter" idx="15" hasCustomPrompt="1"/>
          </p:nvPr>
        </p:nvSpPr>
        <p:spPr>
          <a:xfrm>
            <a:off x="2351089" y="1494907"/>
            <a:ext cx="9436100" cy="2636591"/>
          </a:xfr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 xmlns:a16="http://schemas.microsoft.com/office/drawing/2014/main" id="{6B6F846B-8F0A-42EC-8144-B2B9983BA972}"/>
              </a:ext>
            </a:extLst>
          </p:cNvPr>
          <p:cNvSpPr>
            <a:spLocks noGrp="1"/>
          </p:cNvSpPr>
          <p:nvPr>
            <p:ph type="body" sz="quarter" idx="16" hasCustomPrompt="1"/>
          </p:nvPr>
        </p:nvSpPr>
        <p:spPr>
          <a:xfrm>
            <a:off x="2351089" y="4236287"/>
            <a:ext cx="9436100" cy="338554"/>
          </a:xfrm>
        </p:spPr>
        <p:txBody>
          <a:bodyPr anchor="b">
            <a:spAutoFit/>
          </a:bodyPr>
          <a:lstStyle>
            <a:lvl1pPr marL="0" indent="0" algn="r">
              <a:buNone/>
              <a:defRPr sz="1600" b="1">
                <a:solidFill>
                  <a:schemeClr val="tx1"/>
                </a:solidFill>
              </a:defRPr>
            </a:lvl1pPr>
          </a:lstStyle>
          <a:p>
            <a:pPr lvl="0"/>
            <a:r>
              <a:rPr lang="en-GB" dirty="0"/>
              <a:t>Name, Position</a:t>
            </a:r>
          </a:p>
        </p:txBody>
      </p:sp>
      <p:grpSp>
        <p:nvGrpSpPr>
          <p:cNvPr id="13" name="Group 10">
            <a:extLst>
              <a:ext uri="{FF2B5EF4-FFF2-40B4-BE49-F238E27FC236}">
                <a16:creationId xmlns="" xmlns:a16="http://schemas.microsoft.com/office/drawing/2014/main" id="{4A038897-2792-4479-8EAB-9A8ABDE74F32}"/>
              </a:ext>
            </a:extLst>
          </p:cNvPr>
          <p:cNvGrpSpPr>
            <a:grpSpLocks/>
          </p:cNvGrpSpPr>
          <p:nvPr userDrawn="1"/>
        </p:nvGrpSpPr>
        <p:grpSpPr bwMode="auto">
          <a:xfrm rot="10800000" flipH="1">
            <a:off x="701005" y="1494907"/>
            <a:ext cx="1299067" cy="1063368"/>
            <a:chOff x="1033" y="1117"/>
            <a:chExt cx="1907" cy="1561"/>
          </a:xfrm>
          <a:solidFill>
            <a:schemeClr val="bg2"/>
          </a:solidFill>
        </p:grpSpPr>
        <p:sp>
          <p:nvSpPr>
            <p:cNvPr id="14" name="Freeform 11">
              <a:extLst>
                <a:ext uri="{FF2B5EF4-FFF2-40B4-BE49-F238E27FC236}">
                  <a16:creationId xmlns="" xmlns:a16="http://schemas.microsoft.com/office/drawing/2014/main" id="{BECFD5B3-64F4-4C51-A672-EBE7467808F1}"/>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15" name="Freeform 12">
              <a:extLst>
                <a:ext uri="{FF2B5EF4-FFF2-40B4-BE49-F238E27FC236}">
                  <a16:creationId xmlns="" xmlns:a16="http://schemas.microsoft.com/office/drawing/2014/main" id="{099295A6-576A-454D-9A3A-871777688331}"/>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grpSp>
      <p:sp>
        <p:nvSpPr>
          <p:cNvPr id="4" name="Titre 3">
            <a:extLst>
              <a:ext uri="{FF2B5EF4-FFF2-40B4-BE49-F238E27FC236}">
                <a16:creationId xmlns="" xmlns:a16="http://schemas.microsoft.com/office/drawing/2014/main" id="{9F4AF75B-C07F-40D0-9789-3B7669A97432}"/>
              </a:ext>
            </a:extLst>
          </p:cNvPr>
          <p:cNvSpPr>
            <a:spLocks noGrp="1"/>
          </p:cNvSpPr>
          <p:nvPr>
            <p:ph type="title"/>
          </p:nvPr>
        </p:nvSpPr>
        <p:spPr/>
        <p:txBody>
          <a:bodyPr/>
          <a:lstStyle/>
          <a:p>
            <a:r>
              <a:rPr lang="fr-FR"/>
              <a:t>Modifiez le style du titre</a:t>
            </a:r>
          </a:p>
        </p:txBody>
      </p:sp>
      <p:sp>
        <p:nvSpPr>
          <p:cNvPr id="11" name="Cadre 10">
            <a:extLst>
              <a:ext uri="{FF2B5EF4-FFF2-40B4-BE49-F238E27FC236}">
                <a16:creationId xmlns="" xmlns:a16="http://schemas.microsoft.com/office/drawing/2014/main" id="{95FA30DA-C1C6-46AC-9495-9AC59758C1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38920140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Verbatim_Turquoise bg">
    <p:bg>
      <p:bgPr>
        <a:solidFill>
          <a:schemeClr val="tx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 xmlns:a16="http://schemas.microsoft.com/office/drawing/2014/main" id="{7BB89C52-7215-47FB-8975-6A2FFA25037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74761"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 xmlns:a16="http://schemas.microsoft.com/office/drawing/2014/main" id="{7BB89C52-7215-47FB-8975-6A2FFA25037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55187B2B-3878-47DA-815E-8BB73EED8EFE}"/>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1" name="Espace réservé du texte 20">
            <a:extLst>
              <a:ext uri="{FF2B5EF4-FFF2-40B4-BE49-F238E27FC236}">
                <a16:creationId xmlns="" xmlns:a16="http://schemas.microsoft.com/office/drawing/2014/main" id="{04EB49EF-74A2-4A31-99CF-80E2BAF35EC6}"/>
              </a:ext>
            </a:extLst>
          </p:cNvPr>
          <p:cNvSpPr>
            <a:spLocks noGrp="1"/>
          </p:cNvSpPr>
          <p:nvPr>
            <p:ph type="body" sz="quarter" idx="15" hasCustomPrompt="1"/>
          </p:nvPr>
        </p:nvSpPr>
        <p:spPr>
          <a:xfrm>
            <a:off x="2351089" y="1494907"/>
            <a:ext cx="9436100" cy="2636591"/>
          </a:xfrm>
        </p:spPr>
        <p:txBody>
          <a:bodyPr anchor="b">
            <a:normAutofit/>
          </a:bodyPr>
          <a:lstStyle>
            <a:lvl1pPr marL="0" indent="0">
              <a:buNone/>
              <a:defRPr sz="2800">
                <a:solidFill>
                  <a:schemeClr val="bg1"/>
                </a:solidFill>
              </a:defRPr>
            </a:lvl1pPr>
          </a:lstStyle>
          <a:p>
            <a:pPr lvl="0"/>
            <a:r>
              <a:rPr lang="en-GB" dirty="0"/>
              <a:t>Insert your quote here</a:t>
            </a:r>
          </a:p>
        </p:txBody>
      </p:sp>
      <p:sp>
        <p:nvSpPr>
          <p:cNvPr id="24" name="Espace réservé du texte 20">
            <a:extLst>
              <a:ext uri="{FF2B5EF4-FFF2-40B4-BE49-F238E27FC236}">
                <a16:creationId xmlns="" xmlns:a16="http://schemas.microsoft.com/office/drawing/2014/main" id="{6B6F846B-8F0A-42EC-8144-B2B9983BA972}"/>
              </a:ext>
            </a:extLst>
          </p:cNvPr>
          <p:cNvSpPr>
            <a:spLocks noGrp="1"/>
          </p:cNvSpPr>
          <p:nvPr>
            <p:ph type="body" sz="quarter" idx="16" hasCustomPrompt="1"/>
          </p:nvPr>
        </p:nvSpPr>
        <p:spPr>
          <a:xfrm>
            <a:off x="2351089" y="4236285"/>
            <a:ext cx="9436100" cy="338554"/>
          </a:xfrm>
        </p:spPr>
        <p:txBody>
          <a:bodyPr anchor="b">
            <a:spAutoFit/>
          </a:bodyPr>
          <a:lstStyle>
            <a:lvl1pPr marL="0" indent="0" algn="r">
              <a:buNone/>
              <a:defRPr sz="1600" b="1">
                <a:solidFill>
                  <a:schemeClr val="bg1"/>
                </a:solidFill>
              </a:defRPr>
            </a:lvl1pPr>
          </a:lstStyle>
          <a:p>
            <a:pPr lvl="0"/>
            <a:r>
              <a:rPr lang="en-GB" dirty="0"/>
              <a:t>Name, Position</a:t>
            </a:r>
          </a:p>
        </p:txBody>
      </p:sp>
      <p:pic>
        <p:nvPicPr>
          <p:cNvPr id="15" name="Graphique 14">
            <a:extLst>
              <a:ext uri="{FF2B5EF4-FFF2-40B4-BE49-F238E27FC236}">
                <a16:creationId xmlns="" xmlns:a16="http://schemas.microsoft.com/office/drawing/2014/main" id="{4F76921A-1CA6-45D7-A760-D7C080EEEB22}"/>
              </a:ext>
            </a:extLst>
          </p:cNvPr>
          <p:cNvPicPr>
            <a:picLocks noChangeAspect="1"/>
          </p:cNvPicPr>
          <p:nvPr userDrawn="1"/>
        </p:nvPicPr>
        <p:blipFill>
          <a:blip r:embed="rId7">
            <a:extLst>
              <a:ext uri="{96DAC541-7B7A-43D3-8B79-37D633B846F1}">
                <asvg:svgBlip xmlns="" xmlns:asvg="http://schemas.microsoft.com/office/drawing/2016/SVG/main" r:embed="rId8"/>
              </a:ext>
            </a:extLst>
          </a:blip>
          <a:stretch>
            <a:fillRect/>
          </a:stretch>
        </p:blipFill>
        <p:spPr>
          <a:xfrm>
            <a:off x="11255165" y="6135730"/>
            <a:ext cx="549900" cy="495919"/>
          </a:xfrm>
          <a:prstGeom prst="rect">
            <a:avLst/>
          </a:prstGeom>
        </p:spPr>
      </p:pic>
      <p:grpSp>
        <p:nvGrpSpPr>
          <p:cNvPr id="16" name="Group 10">
            <a:extLst>
              <a:ext uri="{FF2B5EF4-FFF2-40B4-BE49-F238E27FC236}">
                <a16:creationId xmlns="" xmlns:a16="http://schemas.microsoft.com/office/drawing/2014/main" id="{B5EE29BA-2D73-4E72-A1CA-6B221F770E63}"/>
              </a:ext>
            </a:extLst>
          </p:cNvPr>
          <p:cNvGrpSpPr>
            <a:grpSpLocks/>
          </p:cNvGrpSpPr>
          <p:nvPr userDrawn="1"/>
        </p:nvGrpSpPr>
        <p:grpSpPr bwMode="auto">
          <a:xfrm rot="10800000" flipH="1">
            <a:off x="701005" y="1494907"/>
            <a:ext cx="1299067" cy="1063368"/>
            <a:chOff x="1033" y="1117"/>
            <a:chExt cx="1907" cy="1561"/>
          </a:xfrm>
          <a:solidFill>
            <a:schemeClr val="bg1"/>
          </a:solidFill>
        </p:grpSpPr>
        <p:sp>
          <p:nvSpPr>
            <p:cNvPr id="17" name="Freeform 11">
              <a:extLst>
                <a:ext uri="{FF2B5EF4-FFF2-40B4-BE49-F238E27FC236}">
                  <a16:creationId xmlns="" xmlns:a16="http://schemas.microsoft.com/office/drawing/2014/main" id="{07E82261-878F-41AC-82EB-D8EEDA8D4775}"/>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22" name="Freeform 12">
              <a:extLst>
                <a:ext uri="{FF2B5EF4-FFF2-40B4-BE49-F238E27FC236}">
                  <a16:creationId xmlns="" xmlns:a16="http://schemas.microsoft.com/office/drawing/2014/main" id="{16276F45-0CAF-4CAB-9066-CAABA52E2532}"/>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grpSp>
      <p:sp>
        <p:nvSpPr>
          <p:cNvPr id="4" name="Titre 3">
            <a:extLst>
              <a:ext uri="{FF2B5EF4-FFF2-40B4-BE49-F238E27FC236}">
                <a16:creationId xmlns="" xmlns:a16="http://schemas.microsoft.com/office/drawing/2014/main" id="{BCFA5C14-C9CA-4FFB-9083-AE890C41C0B0}"/>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0" name="Espace réservé du numéro de diapositive 2">
            <a:extLst>
              <a:ext uri="{FF2B5EF4-FFF2-40B4-BE49-F238E27FC236}">
                <a16:creationId xmlns="" xmlns:a16="http://schemas.microsoft.com/office/drawing/2014/main" id="{D4126967-78A5-497D-A140-B29A3E7B98FD}"/>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 xmlns:a16="http://schemas.microsoft.com/office/drawing/2014/main" id="{38B07116-5D1F-4AA7-9788-74A3139F7BB6}"/>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13" name="Cadre 12">
            <a:extLst>
              <a:ext uri="{FF2B5EF4-FFF2-40B4-BE49-F238E27FC236}">
                <a16:creationId xmlns="" xmlns:a16="http://schemas.microsoft.com/office/drawing/2014/main" id="{CE5B38A0-F8CE-4105-8A52-31B103BD6472}"/>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346427606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amp; visual">
    <p:spTree>
      <p:nvGrpSpPr>
        <p:cNvPr id="1" name=""/>
        <p:cNvGrpSpPr/>
        <p:nvPr/>
      </p:nvGrpSpPr>
      <p:grpSpPr>
        <a:xfrm>
          <a:off x="0" y="0"/>
          <a:ext cx="0" cy="0"/>
          <a:chOff x="0" y="0"/>
          <a:chExt cx="0" cy="0"/>
        </a:xfrm>
      </p:grpSpPr>
      <p:sp>
        <p:nvSpPr>
          <p:cNvPr id="17" name="Espace réservé pour une image  16">
            <a:extLst>
              <a:ext uri="{FF2B5EF4-FFF2-40B4-BE49-F238E27FC236}">
                <a16:creationId xmlns="" xmlns:a16="http://schemas.microsoft.com/office/drawing/2014/main" id="{ACCC50F6-A13C-4A72-BF1F-65509E750763}"/>
              </a:ext>
            </a:extLst>
          </p:cNvPr>
          <p:cNvSpPr>
            <a:spLocks noGrp="1"/>
          </p:cNvSpPr>
          <p:nvPr>
            <p:ph type="pic" sz="quarter" idx="16" hasCustomPrompt="1"/>
          </p:nvPr>
        </p:nvSpPr>
        <p:spPr>
          <a:xfrm>
            <a:off x="5123893" y="113568"/>
            <a:ext cx="6954540" cy="6630864"/>
          </a:xfrm>
          <a:custGeom>
            <a:avLst/>
            <a:gdLst>
              <a:gd name="connsiteX0" fmla="*/ 0 w 6954540"/>
              <a:gd name="connsiteY0" fmla="*/ 0 h 6630864"/>
              <a:gd name="connsiteX1" fmla="*/ 6954540 w 6954540"/>
              <a:gd name="connsiteY1" fmla="*/ 0 h 6630864"/>
              <a:gd name="connsiteX2" fmla="*/ 6954540 w 6954540"/>
              <a:gd name="connsiteY2" fmla="*/ 6630864 h 6630864"/>
              <a:gd name="connsiteX3" fmla="*/ 0 w 6954540"/>
              <a:gd name="connsiteY3" fmla="*/ 6630864 h 6630864"/>
            </a:gdLst>
            <a:ahLst/>
            <a:cxnLst>
              <a:cxn ang="0">
                <a:pos x="connsiteX0" y="connsiteY0"/>
              </a:cxn>
              <a:cxn ang="0">
                <a:pos x="connsiteX1" y="connsiteY1"/>
              </a:cxn>
              <a:cxn ang="0">
                <a:pos x="connsiteX2" y="connsiteY2"/>
              </a:cxn>
              <a:cxn ang="0">
                <a:pos x="connsiteX3" y="connsiteY3"/>
              </a:cxn>
            </a:cxnLst>
            <a:rect l="l" t="t" r="r" b="b"/>
            <a:pathLst>
              <a:path w="6954540" h="6630864">
                <a:moveTo>
                  <a:pt x="0" y="0"/>
                </a:moveTo>
                <a:lnTo>
                  <a:pt x="6954540" y="0"/>
                </a:lnTo>
                <a:lnTo>
                  <a:pt x="6954540" y="6630864"/>
                </a:lnTo>
                <a:lnTo>
                  <a:pt x="0" y="6630864"/>
                </a:lnTo>
                <a:close/>
              </a:path>
            </a:pathLst>
          </a:custGeom>
          <a:solidFill>
            <a:schemeClr val="bg1">
              <a:lumMod val="95000"/>
            </a:schemeClr>
          </a:solidFill>
        </p:spPr>
        <p:txBody>
          <a:bodyPr wrap="square">
            <a:noAutofit/>
          </a:bodyPr>
          <a:lstStyle/>
          <a:p>
            <a:r>
              <a:rPr lang="en-GB" dirty="0"/>
              <a:t> </a:t>
            </a:r>
          </a:p>
        </p:txBody>
      </p:sp>
      <p:graphicFrame>
        <p:nvGraphicFramePr>
          <p:cNvPr id="4" name="Objet 3" hidden="1">
            <a:extLst>
              <a:ext uri="{FF2B5EF4-FFF2-40B4-BE49-F238E27FC236}">
                <a16:creationId xmlns="" xmlns:a16="http://schemas.microsoft.com/office/drawing/2014/main" id="{5CF9A8CD-44E6-43DE-97D8-919ABD05CE1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7578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 xmlns:a16="http://schemas.microsoft.com/office/drawing/2014/main" id="{5CF9A8CD-44E6-43DE-97D8-919ABD05CE1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7C1DD757-038C-457E-9D36-3DDC777DAD6B}"/>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0" name="Content Placeholder 2">
            <a:extLst>
              <a:ext uri="{FF2B5EF4-FFF2-40B4-BE49-F238E27FC236}">
                <a16:creationId xmlns="" xmlns:a16="http://schemas.microsoft.com/office/drawing/2014/main" id="{BC255F4D-0F63-429F-A210-8AB39E1597B6}"/>
              </a:ext>
            </a:extLst>
          </p:cNvPr>
          <p:cNvSpPr>
            <a:spLocks noGrp="1"/>
          </p:cNvSpPr>
          <p:nvPr>
            <p:ph idx="1"/>
          </p:nvPr>
        </p:nvSpPr>
        <p:spPr>
          <a:xfrm>
            <a:off x="404785" y="1808820"/>
            <a:ext cx="4431075" cy="3868080"/>
          </a:xfrm>
        </p:spPr>
        <p:txBody>
          <a:bodyPr>
            <a:normAutofit/>
          </a:bodyPr>
          <a:lstStyle>
            <a:lvl1pPr>
              <a:spcBef>
                <a:spcPts val="1800"/>
              </a:spcBef>
              <a:defRPr sz="18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3" name="Titre 2">
            <a:extLst>
              <a:ext uri="{FF2B5EF4-FFF2-40B4-BE49-F238E27FC236}">
                <a16:creationId xmlns="" xmlns:a16="http://schemas.microsoft.com/office/drawing/2014/main" id="{8F43575F-7025-4100-95D8-AB5D8B996E18}"/>
              </a:ext>
            </a:extLst>
          </p:cNvPr>
          <p:cNvSpPr>
            <a:spLocks noGrp="1"/>
          </p:cNvSpPr>
          <p:nvPr>
            <p:ph type="title"/>
          </p:nvPr>
        </p:nvSpPr>
        <p:spPr/>
        <p:txBody>
          <a:bodyPr/>
          <a:lstStyle/>
          <a:p>
            <a:r>
              <a:rPr lang="fr-FR"/>
              <a:t>Modifiez le style du titre</a:t>
            </a:r>
          </a:p>
        </p:txBody>
      </p:sp>
      <p:sp>
        <p:nvSpPr>
          <p:cNvPr id="12" name="Text Placeholder 8">
            <a:extLst>
              <a:ext uri="{FF2B5EF4-FFF2-40B4-BE49-F238E27FC236}">
                <a16:creationId xmlns="" xmlns:a16="http://schemas.microsoft.com/office/drawing/2014/main" id="{E1843EEE-85CE-4470-99A7-7C858A82380C}"/>
              </a:ext>
            </a:extLst>
          </p:cNvPr>
          <p:cNvSpPr>
            <a:spLocks noGrp="1"/>
          </p:cNvSpPr>
          <p:nvPr>
            <p:ph type="body" sz="quarter" idx="18" hasCustomPrompt="1"/>
          </p:nvPr>
        </p:nvSpPr>
        <p:spPr>
          <a:xfrm>
            <a:off x="404788" y="5914632"/>
            <a:ext cx="11463417" cy="215444"/>
          </a:xfrm>
        </p:spPr>
        <p:txBody>
          <a:bodyPr wrap="square" lIns="72000" anchor="b">
            <a:spAutoFit/>
          </a:bodyPr>
          <a:lstStyle>
            <a:lvl1pPr marL="0" indent="0">
              <a:buNone/>
              <a:defRPr sz="800" b="0" i="1">
                <a:solidFill>
                  <a:schemeClr val="bg1">
                    <a:lumMod val="50000"/>
                  </a:schemeClr>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8" name="Text Placeholder 5">
            <a:extLst>
              <a:ext uri="{FF2B5EF4-FFF2-40B4-BE49-F238E27FC236}">
                <a16:creationId xmlns="" xmlns:a16="http://schemas.microsoft.com/office/drawing/2014/main" id="{82D48E3D-AEBD-4A51-9B00-4B096ECDDD8F}"/>
              </a:ext>
            </a:extLst>
          </p:cNvPr>
          <p:cNvSpPr>
            <a:spLocks noGrp="1"/>
          </p:cNvSpPr>
          <p:nvPr>
            <p:ph type="body" sz="quarter" idx="15" hasCustomPrompt="1"/>
          </p:nvPr>
        </p:nvSpPr>
        <p:spPr>
          <a:xfrm>
            <a:off x="485777" y="1368598"/>
            <a:ext cx="2311064"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15347616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 Columns with titles">
    <p:spTree>
      <p:nvGrpSpPr>
        <p:cNvPr id="1" name=""/>
        <p:cNvGrpSpPr/>
        <p:nvPr/>
      </p:nvGrpSpPr>
      <p:grpSpPr>
        <a:xfrm>
          <a:off x="0" y="0"/>
          <a:ext cx="0" cy="0"/>
          <a:chOff x="0" y="0"/>
          <a:chExt cx="0" cy="0"/>
        </a:xfrm>
      </p:grpSpPr>
      <p:sp>
        <p:nvSpPr>
          <p:cNvPr id="7" name="Espace réservé du texte 7">
            <a:extLst>
              <a:ext uri="{FF2B5EF4-FFF2-40B4-BE49-F238E27FC236}">
                <a16:creationId xmlns="" xmlns:a16="http://schemas.microsoft.com/office/drawing/2014/main" id="{956F1229-4838-4B2A-8426-04F56D2CA3E0}"/>
              </a:ext>
            </a:extLst>
          </p:cNvPr>
          <p:cNvSpPr>
            <a:spLocks noGrp="1"/>
          </p:cNvSpPr>
          <p:nvPr>
            <p:ph type="body" sz="quarter" idx="13" hasCustomPrompt="1"/>
          </p:nvPr>
        </p:nvSpPr>
        <p:spPr>
          <a:xfrm>
            <a:off x="495300" y="2684299"/>
            <a:ext cx="3121480" cy="338554"/>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8" name="Espace réservé du texte 7">
            <a:extLst>
              <a:ext uri="{FF2B5EF4-FFF2-40B4-BE49-F238E27FC236}">
                <a16:creationId xmlns="" xmlns:a16="http://schemas.microsoft.com/office/drawing/2014/main" id="{B2693C99-AE29-457B-968A-2239A52900BE}"/>
              </a:ext>
            </a:extLst>
          </p:cNvPr>
          <p:cNvSpPr>
            <a:spLocks noGrp="1"/>
          </p:cNvSpPr>
          <p:nvPr>
            <p:ph type="body" sz="quarter" idx="14" hasCustomPrompt="1"/>
          </p:nvPr>
        </p:nvSpPr>
        <p:spPr>
          <a:xfrm>
            <a:off x="4535260" y="2684299"/>
            <a:ext cx="3121480" cy="338554"/>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9" name="Espace réservé du texte 7">
            <a:extLst>
              <a:ext uri="{FF2B5EF4-FFF2-40B4-BE49-F238E27FC236}">
                <a16:creationId xmlns="" xmlns:a16="http://schemas.microsoft.com/office/drawing/2014/main" id="{A01E6CBC-FC7B-426F-9962-4D075E7397D9}"/>
              </a:ext>
            </a:extLst>
          </p:cNvPr>
          <p:cNvSpPr>
            <a:spLocks noGrp="1"/>
          </p:cNvSpPr>
          <p:nvPr>
            <p:ph type="body" sz="quarter" idx="15" hasCustomPrompt="1"/>
          </p:nvPr>
        </p:nvSpPr>
        <p:spPr>
          <a:xfrm>
            <a:off x="8575220" y="2684299"/>
            <a:ext cx="3121480" cy="338554"/>
          </a:xfr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10" name="Espace réservé du texte 7">
            <a:extLst>
              <a:ext uri="{FF2B5EF4-FFF2-40B4-BE49-F238E27FC236}">
                <a16:creationId xmlns="" xmlns:a16="http://schemas.microsoft.com/office/drawing/2014/main" id="{D3B07922-F4EA-412B-8928-CBD31E51C22E}"/>
              </a:ext>
            </a:extLst>
          </p:cNvPr>
          <p:cNvSpPr>
            <a:spLocks noGrp="1"/>
          </p:cNvSpPr>
          <p:nvPr>
            <p:ph type="body" sz="quarter" idx="16" hasCustomPrompt="1"/>
          </p:nvPr>
        </p:nvSpPr>
        <p:spPr>
          <a:xfrm>
            <a:off x="49530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11" name="Espace réservé du texte 7">
            <a:extLst>
              <a:ext uri="{FF2B5EF4-FFF2-40B4-BE49-F238E27FC236}">
                <a16:creationId xmlns="" xmlns:a16="http://schemas.microsoft.com/office/drawing/2014/main" id="{07C2FCBD-4D77-4221-8FE3-9ACE14F86631}"/>
              </a:ext>
            </a:extLst>
          </p:cNvPr>
          <p:cNvSpPr>
            <a:spLocks noGrp="1"/>
          </p:cNvSpPr>
          <p:nvPr>
            <p:ph type="body" sz="quarter" idx="17" hasCustomPrompt="1"/>
          </p:nvPr>
        </p:nvSpPr>
        <p:spPr>
          <a:xfrm>
            <a:off x="453526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12" name="Espace réservé du texte 7">
            <a:extLst>
              <a:ext uri="{FF2B5EF4-FFF2-40B4-BE49-F238E27FC236}">
                <a16:creationId xmlns="" xmlns:a16="http://schemas.microsoft.com/office/drawing/2014/main" id="{D706B066-FD11-478C-89AC-C849AC0D6F15}"/>
              </a:ext>
            </a:extLst>
          </p:cNvPr>
          <p:cNvSpPr>
            <a:spLocks noGrp="1"/>
          </p:cNvSpPr>
          <p:nvPr>
            <p:ph type="body" sz="quarter" idx="18" hasCustomPrompt="1"/>
          </p:nvPr>
        </p:nvSpPr>
        <p:spPr>
          <a:xfrm>
            <a:off x="857522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2" name="Espace réservé du numéro de diapositive 1">
            <a:extLst>
              <a:ext uri="{FF2B5EF4-FFF2-40B4-BE49-F238E27FC236}">
                <a16:creationId xmlns=""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 xmlns:a16="http://schemas.microsoft.com/office/drawing/2014/main" id="{A2E5821E-5E07-419A-93B0-B87D777322B9}"/>
              </a:ext>
            </a:extLst>
          </p:cNvPr>
          <p:cNvSpPr>
            <a:spLocks noGrp="1"/>
          </p:cNvSpPr>
          <p:nvPr>
            <p:ph type="title"/>
          </p:nvPr>
        </p:nvSpPr>
        <p:spPr/>
        <p:txBody>
          <a:bodyPr/>
          <a:lstStyle/>
          <a:p>
            <a:r>
              <a:rPr lang="fr-FR"/>
              <a:t>Modifiez le style du titre</a:t>
            </a:r>
          </a:p>
        </p:txBody>
      </p:sp>
      <p:sp>
        <p:nvSpPr>
          <p:cNvPr id="13" name="Text Placeholder 8">
            <a:extLst>
              <a:ext uri="{FF2B5EF4-FFF2-40B4-BE49-F238E27FC236}">
                <a16:creationId xmlns="" xmlns:a16="http://schemas.microsoft.com/office/drawing/2014/main" id="{CDD6CB83-B5C7-4C2F-975F-4D9C70129750}"/>
              </a:ext>
            </a:extLst>
          </p:cNvPr>
          <p:cNvSpPr>
            <a:spLocks noGrp="1"/>
          </p:cNvSpPr>
          <p:nvPr>
            <p:ph type="body" sz="quarter" idx="21" hasCustomPrompt="1"/>
          </p:nvPr>
        </p:nvSpPr>
        <p:spPr>
          <a:xfrm>
            <a:off x="404788" y="5914632"/>
            <a:ext cx="11463417" cy="215444"/>
          </a:xfrm>
        </p:spPr>
        <p:txBody>
          <a:bodyPr wrap="square" lIns="72000" anchor="b">
            <a:spAutoFit/>
          </a:bodyPr>
          <a:lstStyle>
            <a:lvl1pPr marL="0" indent="0">
              <a:buNone/>
              <a:defRPr sz="800" b="0" i="1">
                <a:solidFill>
                  <a:schemeClr val="bg1">
                    <a:lumMod val="50000"/>
                  </a:schemeClr>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6" name="Cadre 15">
            <a:extLst>
              <a:ext uri="{FF2B5EF4-FFF2-40B4-BE49-F238E27FC236}">
                <a16:creationId xmlns="" xmlns:a16="http://schemas.microsoft.com/office/drawing/2014/main" id="{0B635F16-E6B6-4D10-887E-F31D8954A50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205954383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 Columns with titles [V2]">
    <p:spTree>
      <p:nvGrpSpPr>
        <p:cNvPr id="1" name=""/>
        <p:cNvGrpSpPr/>
        <p:nvPr/>
      </p:nvGrpSpPr>
      <p:grpSpPr>
        <a:xfrm>
          <a:off x="0" y="0"/>
          <a:ext cx="0" cy="0"/>
          <a:chOff x="0" y="0"/>
          <a:chExt cx="0" cy="0"/>
        </a:xfrm>
      </p:grpSpPr>
      <p:sp>
        <p:nvSpPr>
          <p:cNvPr id="7" name="Espace réservé du texte 7">
            <a:extLst>
              <a:ext uri="{FF2B5EF4-FFF2-40B4-BE49-F238E27FC236}">
                <a16:creationId xmlns="" xmlns:a16="http://schemas.microsoft.com/office/drawing/2014/main" id="{956F1229-4838-4B2A-8426-04F56D2CA3E0}"/>
              </a:ext>
            </a:extLst>
          </p:cNvPr>
          <p:cNvSpPr>
            <a:spLocks noGrp="1"/>
          </p:cNvSpPr>
          <p:nvPr>
            <p:ph type="body" sz="quarter" idx="13" hasCustomPrompt="1"/>
          </p:nvPr>
        </p:nvSpPr>
        <p:spPr>
          <a:xfrm>
            <a:off x="495300" y="2684299"/>
            <a:ext cx="3121480" cy="338554"/>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8" name="Espace réservé du texte 7">
            <a:extLst>
              <a:ext uri="{FF2B5EF4-FFF2-40B4-BE49-F238E27FC236}">
                <a16:creationId xmlns="" xmlns:a16="http://schemas.microsoft.com/office/drawing/2014/main" id="{B2693C99-AE29-457B-968A-2239A52900BE}"/>
              </a:ext>
            </a:extLst>
          </p:cNvPr>
          <p:cNvSpPr>
            <a:spLocks noGrp="1"/>
          </p:cNvSpPr>
          <p:nvPr>
            <p:ph type="body" sz="quarter" idx="14" hasCustomPrompt="1"/>
          </p:nvPr>
        </p:nvSpPr>
        <p:spPr>
          <a:xfrm>
            <a:off x="4535260" y="2684299"/>
            <a:ext cx="3121480" cy="338554"/>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9" name="Espace réservé du texte 7">
            <a:extLst>
              <a:ext uri="{FF2B5EF4-FFF2-40B4-BE49-F238E27FC236}">
                <a16:creationId xmlns="" xmlns:a16="http://schemas.microsoft.com/office/drawing/2014/main" id="{A01E6CBC-FC7B-426F-9962-4D075E7397D9}"/>
              </a:ext>
            </a:extLst>
          </p:cNvPr>
          <p:cNvSpPr>
            <a:spLocks noGrp="1"/>
          </p:cNvSpPr>
          <p:nvPr>
            <p:ph type="body" sz="quarter" idx="15" hasCustomPrompt="1"/>
          </p:nvPr>
        </p:nvSpPr>
        <p:spPr>
          <a:xfrm>
            <a:off x="8575220" y="2684299"/>
            <a:ext cx="3121480" cy="338554"/>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10" name="Espace réservé du texte 7">
            <a:extLst>
              <a:ext uri="{FF2B5EF4-FFF2-40B4-BE49-F238E27FC236}">
                <a16:creationId xmlns="" xmlns:a16="http://schemas.microsoft.com/office/drawing/2014/main" id="{D3B07922-F4EA-412B-8928-CBD31E51C22E}"/>
              </a:ext>
            </a:extLst>
          </p:cNvPr>
          <p:cNvSpPr>
            <a:spLocks noGrp="1"/>
          </p:cNvSpPr>
          <p:nvPr>
            <p:ph type="body" sz="quarter" idx="16" hasCustomPrompt="1"/>
          </p:nvPr>
        </p:nvSpPr>
        <p:spPr>
          <a:xfrm>
            <a:off x="49530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11" name="Espace réservé du texte 7">
            <a:extLst>
              <a:ext uri="{FF2B5EF4-FFF2-40B4-BE49-F238E27FC236}">
                <a16:creationId xmlns="" xmlns:a16="http://schemas.microsoft.com/office/drawing/2014/main" id="{07C2FCBD-4D77-4221-8FE3-9ACE14F86631}"/>
              </a:ext>
            </a:extLst>
          </p:cNvPr>
          <p:cNvSpPr>
            <a:spLocks noGrp="1"/>
          </p:cNvSpPr>
          <p:nvPr>
            <p:ph type="body" sz="quarter" idx="17" hasCustomPrompt="1"/>
          </p:nvPr>
        </p:nvSpPr>
        <p:spPr>
          <a:xfrm>
            <a:off x="453526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12" name="Espace réservé du texte 7">
            <a:extLst>
              <a:ext uri="{FF2B5EF4-FFF2-40B4-BE49-F238E27FC236}">
                <a16:creationId xmlns="" xmlns:a16="http://schemas.microsoft.com/office/drawing/2014/main" id="{D706B066-FD11-478C-89AC-C849AC0D6F15}"/>
              </a:ext>
            </a:extLst>
          </p:cNvPr>
          <p:cNvSpPr>
            <a:spLocks noGrp="1"/>
          </p:cNvSpPr>
          <p:nvPr>
            <p:ph type="body" sz="quarter" idx="18" hasCustomPrompt="1"/>
          </p:nvPr>
        </p:nvSpPr>
        <p:spPr>
          <a:xfrm>
            <a:off x="857522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2" name="Espace réservé du numéro de diapositive 1">
            <a:extLst>
              <a:ext uri="{FF2B5EF4-FFF2-40B4-BE49-F238E27FC236}">
                <a16:creationId xmlns=""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 xmlns:a16="http://schemas.microsoft.com/office/drawing/2014/main" id="{A2E5821E-5E07-419A-93B0-B87D777322B9}"/>
              </a:ext>
            </a:extLst>
          </p:cNvPr>
          <p:cNvSpPr>
            <a:spLocks noGrp="1"/>
          </p:cNvSpPr>
          <p:nvPr>
            <p:ph type="title"/>
          </p:nvPr>
        </p:nvSpPr>
        <p:spPr/>
        <p:txBody>
          <a:bodyPr/>
          <a:lstStyle/>
          <a:p>
            <a:r>
              <a:rPr lang="fr-FR"/>
              <a:t>Modifiez le style du titre</a:t>
            </a:r>
          </a:p>
        </p:txBody>
      </p:sp>
      <p:sp>
        <p:nvSpPr>
          <p:cNvPr id="13" name="Text Placeholder 8">
            <a:extLst>
              <a:ext uri="{FF2B5EF4-FFF2-40B4-BE49-F238E27FC236}">
                <a16:creationId xmlns="" xmlns:a16="http://schemas.microsoft.com/office/drawing/2014/main" id="{CDD6CB83-B5C7-4C2F-975F-4D9C70129750}"/>
              </a:ext>
            </a:extLst>
          </p:cNvPr>
          <p:cNvSpPr>
            <a:spLocks noGrp="1"/>
          </p:cNvSpPr>
          <p:nvPr>
            <p:ph type="body" sz="quarter" idx="21" hasCustomPrompt="1"/>
          </p:nvPr>
        </p:nvSpPr>
        <p:spPr>
          <a:xfrm>
            <a:off x="404788" y="5914632"/>
            <a:ext cx="11463417" cy="215444"/>
          </a:xfrm>
        </p:spPr>
        <p:txBody>
          <a:bodyPr wrap="square" lIns="72000" anchor="b">
            <a:spAutoFit/>
          </a:bodyPr>
          <a:lstStyle>
            <a:lvl1pPr marL="0" indent="0">
              <a:buNone/>
              <a:defRPr sz="800" b="0" i="1">
                <a:solidFill>
                  <a:schemeClr val="bg1">
                    <a:lumMod val="50000"/>
                  </a:schemeClr>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6" name="Cadre 15">
            <a:extLst>
              <a:ext uri="{FF2B5EF4-FFF2-40B4-BE49-F238E27FC236}">
                <a16:creationId xmlns="" xmlns:a16="http://schemas.microsoft.com/office/drawing/2014/main" id="{A049C2FF-866E-4770-BF24-2A2A457381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130126228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Columns with titles with line">
    <p:spTree>
      <p:nvGrpSpPr>
        <p:cNvPr id="1" name=""/>
        <p:cNvGrpSpPr/>
        <p:nvPr/>
      </p:nvGrpSpPr>
      <p:grpSpPr>
        <a:xfrm>
          <a:off x="0" y="0"/>
          <a:ext cx="0" cy="0"/>
          <a:chOff x="0" y="0"/>
          <a:chExt cx="0" cy="0"/>
        </a:xfrm>
      </p:grpSpPr>
      <p:sp>
        <p:nvSpPr>
          <p:cNvPr id="7" name="Espace réservé du texte 7">
            <a:extLst>
              <a:ext uri="{FF2B5EF4-FFF2-40B4-BE49-F238E27FC236}">
                <a16:creationId xmlns="" xmlns:a16="http://schemas.microsoft.com/office/drawing/2014/main" id="{956F1229-4838-4B2A-8426-04F56D2CA3E0}"/>
              </a:ext>
            </a:extLst>
          </p:cNvPr>
          <p:cNvSpPr>
            <a:spLocks noGrp="1"/>
          </p:cNvSpPr>
          <p:nvPr>
            <p:ph type="body" sz="quarter" idx="13" hasCustomPrompt="1"/>
          </p:nvPr>
        </p:nvSpPr>
        <p:spPr>
          <a:xfrm>
            <a:off x="495300" y="2684299"/>
            <a:ext cx="3121480" cy="338554"/>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8" name="Espace réservé du texte 7">
            <a:extLst>
              <a:ext uri="{FF2B5EF4-FFF2-40B4-BE49-F238E27FC236}">
                <a16:creationId xmlns="" xmlns:a16="http://schemas.microsoft.com/office/drawing/2014/main" id="{B2693C99-AE29-457B-968A-2239A52900BE}"/>
              </a:ext>
            </a:extLst>
          </p:cNvPr>
          <p:cNvSpPr>
            <a:spLocks noGrp="1"/>
          </p:cNvSpPr>
          <p:nvPr>
            <p:ph type="body" sz="quarter" idx="14" hasCustomPrompt="1"/>
          </p:nvPr>
        </p:nvSpPr>
        <p:spPr>
          <a:xfrm>
            <a:off x="4535260" y="2684299"/>
            <a:ext cx="3121480" cy="338554"/>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9" name="Espace réservé du texte 7">
            <a:extLst>
              <a:ext uri="{FF2B5EF4-FFF2-40B4-BE49-F238E27FC236}">
                <a16:creationId xmlns="" xmlns:a16="http://schemas.microsoft.com/office/drawing/2014/main" id="{A01E6CBC-FC7B-426F-9962-4D075E7397D9}"/>
              </a:ext>
            </a:extLst>
          </p:cNvPr>
          <p:cNvSpPr>
            <a:spLocks noGrp="1"/>
          </p:cNvSpPr>
          <p:nvPr>
            <p:ph type="body" sz="quarter" idx="15" hasCustomPrompt="1"/>
          </p:nvPr>
        </p:nvSpPr>
        <p:spPr>
          <a:xfrm>
            <a:off x="8575220" y="2684299"/>
            <a:ext cx="3121480" cy="338554"/>
          </a:xfr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10" name="Espace réservé du texte 7">
            <a:extLst>
              <a:ext uri="{FF2B5EF4-FFF2-40B4-BE49-F238E27FC236}">
                <a16:creationId xmlns="" xmlns:a16="http://schemas.microsoft.com/office/drawing/2014/main" id="{D3B07922-F4EA-412B-8928-CBD31E51C22E}"/>
              </a:ext>
            </a:extLst>
          </p:cNvPr>
          <p:cNvSpPr>
            <a:spLocks noGrp="1"/>
          </p:cNvSpPr>
          <p:nvPr>
            <p:ph type="body" sz="quarter" idx="16" hasCustomPrompt="1"/>
          </p:nvPr>
        </p:nvSpPr>
        <p:spPr>
          <a:xfrm>
            <a:off x="49530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11" name="Espace réservé du texte 7">
            <a:extLst>
              <a:ext uri="{FF2B5EF4-FFF2-40B4-BE49-F238E27FC236}">
                <a16:creationId xmlns="" xmlns:a16="http://schemas.microsoft.com/office/drawing/2014/main" id="{07C2FCBD-4D77-4221-8FE3-9ACE14F86631}"/>
              </a:ext>
            </a:extLst>
          </p:cNvPr>
          <p:cNvSpPr>
            <a:spLocks noGrp="1"/>
          </p:cNvSpPr>
          <p:nvPr>
            <p:ph type="body" sz="quarter" idx="17" hasCustomPrompt="1"/>
          </p:nvPr>
        </p:nvSpPr>
        <p:spPr>
          <a:xfrm>
            <a:off x="453526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12" name="Espace réservé du texte 7">
            <a:extLst>
              <a:ext uri="{FF2B5EF4-FFF2-40B4-BE49-F238E27FC236}">
                <a16:creationId xmlns="" xmlns:a16="http://schemas.microsoft.com/office/drawing/2014/main" id="{D706B066-FD11-478C-89AC-C849AC0D6F15}"/>
              </a:ext>
            </a:extLst>
          </p:cNvPr>
          <p:cNvSpPr>
            <a:spLocks noGrp="1"/>
          </p:cNvSpPr>
          <p:nvPr>
            <p:ph type="body" sz="quarter" idx="18" hasCustomPrompt="1"/>
          </p:nvPr>
        </p:nvSpPr>
        <p:spPr>
          <a:xfrm>
            <a:off x="857522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2" name="Espace réservé du numéro de diapositive 1">
            <a:extLst>
              <a:ext uri="{FF2B5EF4-FFF2-40B4-BE49-F238E27FC236}">
                <a16:creationId xmlns=""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 xmlns:a16="http://schemas.microsoft.com/office/drawing/2014/main" id="{A2E5821E-5E07-419A-93B0-B87D777322B9}"/>
              </a:ext>
            </a:extLst>
          </p:cNvPr>
          <p:cNvSpPr>
            <a:spLocks noGrp="1"/>
          </p:cNvSpPr>
          <p:nvPr>
            <p:ph type="title"/>
          </p:nvPr>
        </p:nvSpPr>
        <p:spPr/>
        <p:txBody>
          <a:bodyPr/>
          <a:lstStyle/>
          <a:p>
            <a:r>
              <a:rPr lang="fr-FR"/>
              <a:t>Modifiez le style du titre</a:t>
            </a:r>
          </a:p>
        </p:txBody>
      </p:sp>
      <p:sp>
        <p:nvSpPr>
          <p:cNvPr id="13" name="Text Placeholder 8">
            <a:extLst>
              <a:ext uri="{FF2B5EF4-FFF2-40B4-BE49-F238E27FC236}">
                <a16:creationId xmlns="" xmlns:a16="http://schemas.microsoft.com/office/drawing/2014/main" id="{CDD6CB83-B5C7-4C2F-975F-4D9C70129750}"/>
              </a:ext>
            </a:extLst>
          </p:cNvPr>
          <p:cNvSpPr>
            <a:spLocks noGrp="1"/>
          </p:cNvSpPr>
          <p:nvPr>
            <p:ph type="body" sz="quarter" idx="21" hasCustomPrompt="1"/>
          </p:nvPr>
        </p:nvSpPr>
        <p:spPr>
          <a:xfrm>
            <a:off x="404788" y="5914632"/>
            <a:ext cx="11463417" cy="215444"/>
          </a:xfrm>
        </p:spPr>
        <p:txBody>
          <a:bodyPr wrap="square" lIns="72000" anchor="b">
            <a:spAutoFit/>
          </a:bodyPr>
          <a:lstStyle>
            <a:lvl1pPr marL="0" indent="0">
              <a:buNone/>
              <a:defRPr sz="800" b="0" i="1">
                <a:solidFill>
                  <a:schemeClr val="bg1">
                    <a:lumMod val="50000"/>
                  </a:schemeClr>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cxnSp>
        <p:nvCxnSpPr>
          <p:cNvPr id="14" name="Straight Connector 35">
            <a:extLst>
              <a:ext uri="{FF2B5EF4-FFF2-40B4-BE49-F238E27FC236}">
                <a16:creationId xmlns="" xmlns:a16="http://schemas.microsoft.com/office/drawing/2014/main" id="{FC8FF2AF-06A0-4B8B-9C11-55AAD938CF0A}"/>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 xmlns:a16="http://schemas.microsoft.com/office/drawing/2014/main" id="{2BA67531-D311-47B7-B960-48B899E690DC}"/>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 xmlns:a16="http://schemas.microsoft.com/office/drawing/2014/main" id="{9382E897-FE3C-46CE-9ACE-BEA0D33725B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289052602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 Columns with titles [V2] with line">
    <p:spTree>
      <p:nvGrpSpPr>
        <p:cNvPr id="1" name=""/>
        <p:cNvGrpSpPr/>
        <p:nvPr/>
      </p:nvGrpSpPr>
      <p:grpSpPr>
        <a:xfrm>
          <a:off x="0" y="0"/>
          <a:ext cx="0" cy="0"/>
          <a:chOff x="0" y="0"/>
          <a:chExt cx="0" cy="0"/>
        </a:xfrm>
      </p:grpSpPr>
      <p:sp>
        <p:nvSpPr>
          <p:cNvPr id="7" name="Espace réservé du texte 7">
            <a:extLst>
              <a:ext uri="{FF2B5EF4-FFF2-40B4-BE49-F238E27FC236}">
                <a16:creationId xmlns="" xmlns:a16="http://schemas.microsoft.com/office/drawing/2014/main" id="{956F1229-4838-4B2A-8426-04F56D2CA3E0}"/>
              </a:ext>
            </a:extLst>
          </p:cNvPr>
          <p:cNvSpPr>
            <a:spLocks noGrp="1"/>
          </p:cNvSpPr>
          <p:nvPr>
            <p:ph type="body" sz="quarter" idx="13" hasCustomPrompt="1"/>
          </p:nvPr>
        </p:nvSpPr>
        <p:spPr>
          <a:xfrm>
            <a:off x="495300" y="2684299"/>
            <a:ext cx="3121480" cy="338554"/>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8" name="Espace réservé du texte 7">
            <a:extLst>
              <a:ext uri="{FF2B5EF4-FFF2-40B4-BE49-F238E27FC236}">
                <a16:creationId xmlns="" xmlns:a16="http://schemas.microsoft.com/office/drawing/2014/main" id="{B2693C99-AE29-457B-968A-2239A52900BE}"/>
              </a:ext>
            </a:extLst>
          </p:cNvPr>
          <p:cNvSpPr>
            <a:spLocks noGrp="1"/>
          </p:cNvSpPr>
          <p:nvPr>
            <p:ph type="body" sz="quarter" idx="14" hasCustomPrompt="1"/>
          </p:nvPr>
        </p:nvSpPr>
        <p:spPr>
          <a:xfrm>
            <a:off x="4535260" y="2684299"/>
            <a:ext cx="3121480" cy="338554"/>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9" name="Espace réservé du texte 7">
            <a:extLst>
              <a:ext uri="{FF2B5EF4-FFF2-40B4-BE49-F238E27FC236}">
                <a16:creationId xmlns="" xmlns:a16="http://schemas.microsoft.com/office/drawing/2014/main" id="{A01E6CBC-FC7B-426F-9962-4D075E7397D9}"/>
              </a:ext>
            </a:extLst>
          </p:cNvPr>
          <p:cNvSpPr>
            <a:spLocks noGrp="1"/>
          </p:cNvSpPr>
          <p:nvPr>
            <p:ph type="body" sz="quarter" idx="15" hasCustomPrompt="1"/>
          </p:nvPr>
        </p:nvSpPr>
        <p:spPr>
          <a:xfrm>
            <a:off x="8575220" y="2684299"/>
            <a:ext cx="3121480" cy="338554"/>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10" name="Espace réservé du texte 7">
            <a:extLst>
              <a:ext uri="{FF2B5EF4-FFF2-40B4-BE49-F238E27FC236}">
                <a16:creationId xmlns="" xmlns:a16="http://schemas.microsoft.com/office/drawing/2014/main" id="{D3B07922-F4EA-412B-8928-CBD31E51C22E}"/>
              </a:ext>
            </a:extLst>
          </p:cNvPr>
          <p:cNvSpPr>
            <a:spLocks noGrp="1"/>
          </p:cNvSpPr>
          <p:nvPr>
            <p:ph type="body" sz="quarter" idx="16" hasCustomPrompt="1"/>
          </p:nvPr>
        </p:nvSpPr>
        <p:spPr>
          <a:xfrm>
            <a:off x="49530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11" name="Espace réservé du texte 7">
            <a:extLst>
              <a:ext uri="{FF2B5EF4-FFF2-40B4-BE49-F238E27FC236}">
                <a16:creationId xmlns="" xmlns:a16="http://schemas.microsoft.com/office/drawing/2014/main" id="{07C2FCBD-4D77-4221-8FE3-9ACE14F86631}"/>
              </a:ext>
            </a:extLst>
          </p:cNvPr>
          <p:cNvSpPr>
            <a:spLocks noGrp="1"/>
          </p:cNvSpPr>
          <p:nvPr>
            <p:ph type="body" sz="quarter" idx="17" hasCustomPrompt="1"/>
          </p:nvPr>
        </p:nvSpPr>
        <p:spPr>
          <a:xfrm>
            <a:off x="453526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12" name="Espace réservé du texte 7">
            <a:extLst>
              <a:ext uri="{FF2B5EF4-FFF2-40B4-BE49-F238E27FC236}">
                <a16:creationId xmlns="" xmlns:a16="http://schemas.microsoft.com/office/drawing/2014/main" id="{D706B066-FD11-478C-89AC-C849AC0D6F15}"/>
              </a:ext>
            </a:extLst>
          </p:cNvPr>
          <p:cNvSpPr>
            <a:spLocks noGrp="1"/>
          </p:cNvSpPr>
          <p:nvPr>
            <p:ph type="body" sz="quarter" idx="18" hasCustomPrompt="1"/>
          </p:nvPr>
        </p:nvSpPr>
        <p:spPr>
          <a:xfrm>
            <a:off x="857522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2" name="Espace réservé du numéro de diapositive 1">
            <a:extLst>
              <a:ext uri="{FF2B5EF4-FFF2-40B4-BE49-F238E27FC236}">
                <a16:creationId xmlns=""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 xmlns:a16="http://schemas.microsoft.com/office/drawing/2014/main" id="{A2E5821E-5E07-419A-93B0-B87D777322B9}"/>
              </a:ext>
            </a:extLst>
          </p:cNvPr>
          <p:cNvSpPr>
            <a:spLocks noGrp="1"/>
          </p:cNvSpPr>
          <p:nvPr>
            <p:ph type="title"/>
          </p:nvPr>
        </p:nvSpPr>
        <p:spPr/>
        <p:txBody>
          <a:bodyPr/>
          <a:lstStyle/>
          <a:p>
            <a:r>
              <a:rPr lang="fr-FR"/>
              <a:t>Modifiez le style du titre</a:t>
            </a:r>
          </a:p>
        </p:txBody>
      </p:sp>
      <p:sp>
        <p:nvSpPr>
          <p:cNvPr id="13" name="Text Placeholder 8">
            <a:extLst>
              <a:ext uri="{FF2B5EF4-FFF2-40B4-BE49-F238E27FC236}">
                <a16:creationId xmlns="" xmlns:a16="http://schemas.microsoft.com/office/drawing/2014/main" id="{CDD6CB83-B5C7-4C2F-975F-4D9C70129750}"/>
              </a:ext>
            </a:extLst>
          </p:cNvPr>
          <p:cNvSpPr>
            <a:spLocks noGrp="1"/>
          </p:cNvSpPr>
          <p:nvPr>
            <p:ph type="body" sz="quarter" idx="21" hasCustomPrompt="1"/>
          </p:nvPr>
        </p:nvSpPr>
        <p:spPr>
          <a:xfrm>
            <a:off x="404788" y="5914632"/>
            <a:ext cx="11463417" cy="215444"/>
          </a:xfrm>
        </p:spPr>
        <p:txBody>
          <a:bodyPr wrap="square" lIns="72000" anchor="b">
            <a:spAutoFit/>
          </a:bodyPr>
          <a:lstStyle>
            <a:lvl1pPr marL="0" indent="0">
              <a:buNone/>
              <a:defRPr sz="800" b="0" i="1">
                <a:solidFill>
                  <a:schemeClr val="bg1">
                    <a:lumMod val="50000"/>
                  </a:schemeClr>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cxnSp>
        <p:nvCxnSpPr>
          <p:cNvPr id="14" name="Straight Connector 35">
            <a:extLst>
              <a:ext uri="{FF2B5EF4-FFF2-40B4-BE49-F238E27FC236}">
                <a16:creationId xmlns="" xmlns:a16="http://schemas.microsoft.com/office/drawing/2014/main" id="{2F8C33B5-002C-4EF1-B673-4461C926FCC8}"/>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 xmlns:a16="http://schemas.microsoft.com/office/drawing/2014/main" id="{A95AE8C0-70B8-4713-90A9-411938A16F46}"/>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 xmlns:a16="http://schemas.microsoft.com/office/drawing/2014/main" id="{CEA53D01-537F-435D-939E-B46D503CAC2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241044720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 Columns with titles_dark blue bg">
    <p:bg>
      <p:bgPr>
        <a:solidFill>
          <a:schemeClr val="accent1"/>
        </a:solidFill>
        <a:effectLst/>
      </p:bgPr>
    </p:bg>
    <p:spTree>
      <p:nvGrpSpPr>
        <p:cNvPr id="1" name=""/>
        <p:cNvGrpSpPr/>
        <p:nvPr/>
      </p:nvGrpSpPr>
      <p:grpSpPr>
        <a:xfrm>
          <a:off x="0" y="0"/>
          <a:ext cx="0" cy="0"/>
          <a:chOff x="0" y="0"/>
          <a:chExt cx="0" cy="0"/>
        </a:xfrm>
      </p:grpSpPr>
      <p:sp>
        <p:nvSpPr>
          <p:cNvPr id="7" name="Espace réservé du texte 7">
            <a:extLst>
              <a:ext uri="{FF2B5EF4-FFF2-40B4-BE49-F238E27FC236}">
                <a16:creationId xmlns="" xmlns:a16="http://schemas.microsoft.com/office/drawing/2014/main" id="{956F1229-4838-4B2A-8426-04F56D2CA3E0}"/>
              </a:ext>
            </a:extLst>
          </p:cNvPr>
          <p:cNvSpPr>
            <a:spLocks noGrp="1"/>
          </p:cNvSpPr>
          <p:nvPr>
            <p:ph type="body" sz="quarter" idx="13" hasCustomPrompt="1"/>
          </p:nvPr>
        </p:nvSpPr>
        <p:spPr>
          <a:xfrm>
            <a:off x="495300" y="2684299"/>
            <a:ext cx="3121480" cy="338554"/>
          </a:xfr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8" name="Espace réservé du texte 7">
            <a:extLst>
              <a:ext uri="{FF2B5EF4-FFF2-40B4-BE49-F238E27FC236}">
                <a16:creationId xmlns="" xmlns:a16="http://schemas.microsoft.com/office/drawing/2014/main" id="{B2693C99-AE29-457B-968A-2239A52900BE}"/>
              </a:ext>
            </a:extLst>
          </p:cNvPr>
          <p:cNvSpPr>
            <a:spLocks noGrp="1"/>
          </p:cNvSpPr>
          <p:nvPr>
            <p:ph type="body" sz="quarter" idx="14" hasCustomPrompt="1"/>
          </p:nvPr>
        </p:nvSpPr>
        <p:spPr>
          <a:xfrm>
            <a:off x="4535260" y="2684299"/>
            <a:ext cx="3121480" cy="338554"/>
          </a:xfr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9" name="Espace réservé du texte 7">
            <a:extLst>
              <a:ext uri="{FF2B5EF4-FFF2-40B4-BE49-F238E27FC236}">
                <a16:creationId xmlns="" xmlns:a16="http://schemas.microsoft.com/office/drawing/2014/main" id="{A01E6CBC-FC7B-426F-9962-4D075E7397D9}"/>
              </a:ext>
            </a:extLst>
          </p:cNvPr>
          <p:cNvSpPr>
            <a:spLocks noGrp="1"/>
          </p:cNvSpPr>
          <p:nvPr>
            <p:ph type="body" sz="quarter" idx="15" hasCustomPrompt="1"/>
          </p:nvPr>
        </p:nvSpPr>
        <p:spPr>
          <a:xfrm>
            <a:off x="8575220" y="2684299"/>
            <a:ext cx="3121480" cy="338554"/>
          </a:xfr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10" name="Espace réservé du texte 7">
            <a:extLst>
              <a:ext uri="{FF2B5EF4-FFF2-40B4-BE49-F238E27FC236}">
                <a16:creationId xmlns="" xmlns:a16="http://schemas.microsoft.com/office/drawing/2014/main" id="{D3B07922-F4EA-412B-8928-CBD31E51C22E}"/>
              </a:ext>
            </a:extLst>
          </p:cNvPr>
          <p:cNvSpPr>
            <a:spLocks noGrp="1"/>
          </p:cNvSpPr>
          <p:nvPr>
            <p:ph type="body" sz="quarter" idx="16" hasCustomPrompt="1"/>
          </p:nvPr>
        </p:nvSpPr>
        <p:spPr>
          <a:xfrm>
            <a:off x="49530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11" name="Espace réservé du texte 7">
            <a:extLst>
              <a:ext uri="{FF2B5EF4-FFF2-40B4-BE49-F238E27FC236}">
                <a16:creationId xmlns="" xmlns:a16="http://schemas.microsoft.com/office/drawing/2014/main" id="{07C2FCBD-4D77-4221-8FE3-9ACE14F86631}"/>
              </a:ext>
            </a:extLst>
          </p:cNvPr>
          <p:cNvSpPr>
            <a:spLocks noGrp="1"/>
          </p:cNvSpPr>
          <p:nvPr>
            <p:ph type="body" sz="quarter" idx="17" hasCustomPrompt="1"/>
          </p:nvPr>
        </p:nvSpPr>
        <p:spPr>
          <a:xfrm>
            <a:off x="453526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12" name="Espace réservé du texte 7">
            <a:extLst>
              <a:ext uri="{FF2B5EF4-FFF2-40B4-BE49-F238E27FC236}">
                <a16:creationId xmlns="" xmlns:a16="http://schemas.microsoft.com/office/drawing/2014/main" id="{D706B066-FD11-478C-89AC-C849AC0D6F15}"/>
              </a:ext>
            </a:extLst>
          </p:cNvPr>
          <p:cNvSpPr>
            <a:spLocks noGrp="1"/>
          </p:cNvSpPr>
          <p:nvPr>
            <p:ph type="body" sz="quarter" idx="18" hasCustomPrompt="1"/>
          </p:nvPr>
        </p:nvSpPr>
        <p:spPr>
          <a:xfrm>
            <a:off x="857522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3" name="Titre 2">
            <a:extLst>
              <a:ext uri="{FF2B5EF4-FFF2-40B4-BE49-F238E27FC236}">
                <a16:creationId xmlns="" xmlns:a16="http://schemas.microsoft.com/office/drawing/2014/main" id="{FC2D6908-8D7A-4CE7-9DE7-6E0F205FACEA}"/>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3" name="Espace réservé du numéro de diapositive 2">
            <a:extLst>
              <a:ext uri="{FF2B5EF4-FFF2-40B4-BE49-F238E27FC236}">
                <a16:creationId xmlns="" xmlns:a16="http://schemas.microsoft.com/office/drawing/2014/main" id="{24ADEA99-782B-4EA9-8B50-5C36455F7ED5}"/>
              </a:ext>
            </a:extLst>
          </p:cNvPr>
          <p:cNvSpPr>
            <a:spLocks noGrp="1"/>
          </p:cNvSpPr>
          <p:nvPr>
            <p:ph type="sldNum" sz="quarter" idx="20"/>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6" name="Espace réservé du pied de page 4">
            <a:extLst>
              <a:ext uri="{FF2B5EF4-FFF2-40B4-BE49-F238E27FC236}">
                <a16:creationId xmlns="" xmlns:a16="http://schemas.microsoft.com/office/drawing/2014/main" id="{1C65FA57-AC6F-4E7C-BFE5-E8B5F9BC4595}"/>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15" name="Text Placeholder 8">
            <a:extLst>
              <a:ext uri="{FF2B5EF4-FFF2-40B4-BE49-F238E27FC236}">
                <a16:creationId xmlns="" xmlns:a16="http://schemas.microsoft.com/office/drawing/2014/main" id="{894C1CDE-19D4-4D84-B267-37EEF280E791}"/>
              </a:ext>
            </a:extLst>
          </p:cNvPr>
          <p:cNvSpPr>
            <a:spLocks noGrp="1"/>
          </p:cNvSpPr>
          <p:nvPr>
            <p:ph type="body" sz="quarter" idx="21"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Tree>
    <p:extLst>
      <p:ext uri="{BB962C8B-B14F-4D97-AF65-F5344CB8AC3E}">
        <p14:creationId xmlns:p14="http://schemas.microsoft.com/office/powerpoint/2010/main" val="91600595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10">
          <p15:clr>
            <a:srgbClr val="F26B43"/>
          </p15:clr>
        </p15:guide>
        <p15:guide id="4" orient="horz" pos="600">
          <p15:clr>
            <a:srgbClr val="F26B43"/>
          </p15:clr>
        </p15:guide>
        <p15:guide id="5" pos="30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 xmlns:a16="http://schemas.microsoft.com/office/drawing/2014/main" id="{7CED06AF-D77F-40B5-AC37-133B89CE02D4}"/>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9225"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 xmlns:a16="http://schemas.microsoft.com/office/drawing/2014/main" id="{7CED06AF-D77F-40B5-AC37-133B89CE02D4}"/>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13" name="Forme libre : forme 12">
            <a:extLst>
              <a:ext uri="{FF2B5EF4-FFF2-40B4-BE49-F238E27FC236}">
                <a16:creationId xmlns="" xmlns:a16="http://schemas.microsoft.com/office/drawing/2014/main" id="{F64F9793-BC9C-4454-9F7F-5BB60A70AEED}"/>
              </a:ext>
            </a:extLst>
          </p:cNvPr>
          <p:cNvSpPr/>
          <p:nvPr userDrawn="1"/>
        </p:nvSpPr>
        <p:spPr>
          <a:xfrm rot="18932423">
            <a:off x="2101012" y="2821243"/>
            <a:ext cx="11030123"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4" name="Forme libre : forme 13">
            <a:extLst>
              <a:ext uri="{FF2B5EF4-FFF2-40B4-BE49-F238E27FC236}">
                <a16:creationId xmlns="" xmlns:a16="http://schemas.microsoft.com/office/drawing/2014/main" id="{D42A29F8-8B81-4FB1-8852-D3129D82F2F7}"/>
              </a:ext>
            </a:extLst>
          </p:cNvPr>
          <p:cNvSpPr/>
          <p:nvPr userDrawn="1"/>
        </p:nvSpPr>
        <p:spPr>
          <a:xfrm rot="18932423">
            <a:off x="4731457" y="3460933"/>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a:extLst>
              <a:ext uri="{FF2B5EF4-FFF2-40B4-BE49-F238E27FC236}">
                <a16:creationId xmlns="" xmlns:a16="http://schemas.microsoft.com/office/drawing/2014/main" id="{F68F1563-018F-44B3-B1BA-431C2F106E20}"/>
              </a:ext>
            </a:extLst>
          </p:cNvPr>
          <p:cNvSpPr>
            <a:spLocks noGrp="1"/>
          </p:cNvSpPr>
          <p:nvPr>
            <p:ph type="title" hasCustomPrompt="1"/>
          </p:nvPr>
        </p:nvSpPr>
        <p:spPr>
          <a:xfrm>
            <a:off x="459207" y="394589"/>
            <a:ext cx="7551996" cy="954108"/>
          </a:xfrm>
        </p:spPr>
        <p:txBody>
          <a:bodyPr lIns="72000" anchor="b">
            <a:spAutoFit/>
          </a:bodyPr>
          <a:lstStyle>
            <a:lvl1pPr>
              <a:defRPr sz="6000" spc="-200" baseline="0">
                <a:solidFill>
                  <a:schemeClr val="bg1"/>
                </a:solidFill>
              </a:defRPr>
            </a:lvl1pPr>
          </a:lstStyle>
          <a:p>
            <a:r>
              <a:rPr lang="en-GB" dirty="0"/>
              <a:t>SUMMARY</a:t>
            </a:r>
          </a:p>
        </p:txBody>
      </p:sp>
      <p:sp>
        <p:nvSpPr>
          <p:cNvPr id="9" name="Espace réservé du texte 8">
            <a:extLst>
              <a:ext uri="{FF2B5EF4-FFF2-40B4-BE49-F238E27FC236}">
                <a16:creationId xmlns="" xmlns:a16="http://schemas.microsoft.com/office/drawing/2014/main" id="{A137A81A-F5D3-4438-B99F-AC1EABFB6631}"/>
              </a:ext>
            </a:extLst>
          </p:cNvPr>
          <p:cNvSpPr>
            <a:spLocks noGrp="1"/>
          </p:cNvSpPr>
          <p:nvPr>
            <p:ph type="body" sz="quarter" idx="13"/>
          </p:nvPr>
        </p:nvSpPr>
        <p:spPr>
          <a:xfrm>
            <a:off x="464988" y="1649867"/>
            <a:ext cx="7546216" cy="661720"/>
          </a:xfrm>
        </p:spPr>
        <p:txBody>
          <a:bodyPr wrap="square" lIns="108000" rIns="180000">
            <a:spAutoFit/>
          </a:bodyPr>
          <a:lstStyle>
            <a:lvl1pPr marL="450839" indent="-450839">
              <a:lnSpc>
                <a:spcPct val="100000"/>
              </a:lnSpc>
              <a:spcBef>
                <a:spcPts val="1800"/>
              </a:spcBef>
              <a:buSzPct val="100000"/>
              <a:buFont typeface="+mj-lt"/>
              <a:buAutoNum type="arabicPeriod"/>
              <a:defRPr sz="1600">
                <a:solidFill>
                  <a:schemeClr val="bg1"/>
                </a:solidFill>
                <a:latin typeface="+mn-lt"/>
              </a:defRPr>
            </a:lvl1pPr>
            <a:lvl2pPr marL="447663" indent="-314317">
              <a:lnSpc>
                <a:spcPct val="100000"/>
              </a:lnSpc>
              <a:buFont typeface="Arial" panose="020B0604020202020204" pitchFamily="34" charset="0"/>
              <a:buChar char=" "/>
              <a:defRPr sz="1600">
                <a:solidFill>
                  <a:schemeClr val="bg1"/>
                </a:solidFill>
              </a:defRPr>
            </a:lvl2pPr>
            <a:lvl3pPr marL="542912" indent="0">
              <a:buNone/>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p:txBody>
      </p:sp>
      <p:pic>
        <p:nvPicPr>
          <p:cNvPr id="10" name="Graphique 8">
            <a:extLst>
              <a:ext uri="{FF2B5EF4-FFF2-40B4-BE49-F238E27FC236}">
                <a16:creationId xmlns="" xmlns:a16="http://schemas.microsoft.com/office/drawing/2014/main" id="{9A9743B7-8D0B-4F4B-900B-FE6932488C3C}"/>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Espace réservé du numéro de diapositive 2">
            <a:extLst>
              <a:ext uri="{FF2B5EF4-FFF2-40B4-BE49-F238E27FC236}">
                <a16:creationId xmlns="" xmlns:a16="http://schemas.microsoft.com/office/drawing/2014/main" id="{0DC99564-1E2A-412E-A628-7BCE8232D5EA}"/>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2" name="Espace réservé du pied de page 4">
            <a:extLst>
              <a:ext uri="{FF2B5EF4-FFF2-40B4-BE49-F238E27FC236}">
                <a16:creationId xmlns="" xmlns:a16="http://schemas.microsoft.com/office/drawing/2014/main" id="{26F3B280-A751-4795-8CA3-6E2A172C029E}"/>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11" name="Cadre 10">
            <a:extLst>
              <a:ext uri="{FF2B5EF4-FFF2-40B4-BE49-F238E27FC236}">
                <a16:creationId xmlns="" xmlns:a16="http://schemas.microsoft.com/office/drawing/2014/main" id="{6F646978-984E-4505-9B5C-9086DFEE204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994111339"/>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p:spTree>
      <p:nvGrpSpPr>
        <p:cNvPr id="1" name=""/>
        <p:cNvGrpSpPr/>
        <p:nvPr/>
      </p:nvGrpSpPr>
      <p:grpSpPr>
        <a:xfrm>
          <a:off x="0" y="0"/>
          <a:ext cx="0" cy="0"/>
          <a:chOff x="0" y="0"/>
          <a:chExt cx="0" cy="0"/>
        </a:xfrm>
      </p:grpSpPr>
      <p:sp>
        <p:nvSpPr>
          <p:cNvPr id="7" name="Espace réservé du texte 7">
            <a:extLst>
              <a:ext uri="{FF2B5EF4-FFF2-40B4-BE49-F238E27FC236}">
                <a16:creationId xmlns="" xmlns:a16="http://schemas.microsoft.com/office/drawing/2014/main" id="{956F1229-4838-4B2A-8426-04F56D2CA3E0}"/>
              </a:ext>
            </a:extLst>
          </p:cNvPr>
          <p:cNvSpPr>
            <a:spLocks noGrp="1"/>
          </p:cNvSpPr>
          <p:nvPr>
            <p:ph type="body" sz="quarter" idx="13" hasCustomPrompt="1"/>
          </p:nvPr>
        </p:nvSpPr>
        <p:spPr>
          <a:xfrm>
            <a:off x="495300" y="3436471"/>
            <a:ext cx="3121480" cy="338554"/>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8" name="Espace réservé du texte 7">
            <a:extLst>
              <a:ext uri="{FF2B5EF4-FFF2-40B4-BE49-F238E27FC236}">
                <a16:creationId xmlns="" xmlns:a16="http://schemas.microsoft.com/office/drawing/2014/main" id="{B2693C99-AE29-457B-968A-2239A52900BE}"/>
              </a:ext>
            </a:extLst>
          </p:cNvPr>
          <p:cNvSpPr>
            <a:spLocks noGrp="1"/>
          </p:cNvSpPr>
          <p:nvPr>
            <p:ph type="body" sz="quarter" idx="14" hasCustomPrompt="1"/>
          </p:nvPr>
        </p:nvSpPr>
        <p:spPr>
          <a:xfrm>
            <a:off x="4535260" y="3436469"/>
            <a:ext cx="3121480" cy="338554"/>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9" name="Espace réservé du texte 7">
            <a:extLst>
              <a:ext uri="{FF2B5EF4-FFF2-40B4-BE49-F238E27FC236}">
                <a16:creationId xmlns="" xmlns:a16="http://schemas.microsoft.com/office/drawing/2014/main" id="{A01E6CBC-FC7B-426F-9962-4D075E7397D9}"/>
              </a:ext>
            </a:extLst>
          </p:cNvPr>
          <p:cNvSpPr>
            <a:spLocks noGrp="1"/>
          </p:cNvSpPr>
          <p:nvPr>
            <p:ph type="body" sz="quarter" idx="15" hasCustomPrompt="1"/>
          </p:nvPr>
        </p:nvSpPr>
        <p:spPr>
          <a:xfrm>
            <a:off x="8575220" y="3436469"/>
            <a:ext cx="3121480" cy="338554"/>
          </a:xfr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10" name="Espace réservé du texte 7">
            <a:extLst>
              <a:ext uri="{FF2B5EF4-FFF2-40B4-BE49-F238E27FC236}">
                <a16:creationId xmlns="" xmlns:a16="http://schemas.microsoft.com/office/drawing/2014/main" id="{D3B07922-F4EA-412B-8928-CBD31E51C22E}"/>
              </a:ext>
            </a:extLst>
          </p:cNvPr>
          <p:cNvSpPr>
            <a:spLocks noGrp="1"/>
          </p:cNvSpPr>
          <p:nvPr>
            <p:ph type="body" sz="quarter" idx="16" hasCustomPrompt="1"/>
          </p:nvPr>
        </p:nvSpPr>
        <p:spPr>
          <a:xfrm>
            <a:off x="495300" y="3924194"/>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11" name="Espace réservé du texte 7">
            <a:extLst>
              <a:ext uri="{FF2B5EF4-FFF2-40B4-BE49-F238E27FC236}">
                <a16:creationId xmlns="" xmlns:a16="http://schemas.microsoft.com/office/drawing/2014/main" id="{07C2FCBD-4D77-4221-8FE3-9ACE14F86631}"/>
              </a:ext>
            </a:extLst>
          </p:cNvPr>
          <p:cNvSpPr>
            <a:spLocks noGrp="1"/>
          </p:cNvSpPr>
          <p:nvPr>
            <p:ph type="body" sz="quarter" idx="17" hasCustomPrompt="1"/>
          </p:nvPr>
        </p:nvSpPr>
        <p:spPr>
          <a:xfrm>
            <a:off x="4535260" y="3924194"/>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12" name="Espace réservé du texte 7">
            <a:extLst>
              <a:ext uri="{FF2B5EF4-FFF2-40B4-BE49-F238E27FC236}">
                <a16:creationId xmlns="" xmlns:a16="http://schemas.microsoft.com/office/drawing/2014/main" id="{D706B066-FD11-478C-89AC-C849AC0D6F15}"/>
              </a:ext>
            </a:extLst>
          </p:cNvPr>
          <p:cNvSpPr>
            <a:spLocks noGrp="1"/>
          </p:cNvSpPr>
          <p:nvPr>
            <p:ph type="body" sz="quarter" idx="18" hasCustomPrompt="1"/>
          </p:nvPr>
        </p:nvSpPr>
        <p:spPr>
          <a:xfrm>
            <a:off x="8575220" y="3924194"/>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2" name="Espace réservé du numéro de diapositive 1">
            <a:extLst>
              <a:ext uri="{FF2B5EF4-FFF2-40B4-BE49-F238E27FC236}">
                <a16:creationId xmlns=""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 xmlns:a16="http://schemas.microsoft.com/office/drawing/2014/main" id="{819F08F9-1548-4EA7-B9D8-5A0F8A35175A}"/>
              </a:ext>
            </a:extLst>
          </p:cNvPr>
          <p:cNvSpPr>
            <a:spLocks noGrp="1"/>
          </p:cNvSpPr>
          <p:nvPr>
            <p:ph type="pic" sz="quarter" idx="21" hasCustomPrompt="1"/>
          </p:nvPr>
        </p:nvSpPr>
        <p:spPr>
          <a:xfrm>
            <a:off x="495300" y="1412777"/>
            <a:ext cx="3121480" cy="1615024"/>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 xmlns:a16="http://schemas.microsoft.com/office/drawing/2014/main" id="{9F9E6627-E8BC-407E-A08B-D5933391D5FE}"/>
              </a:ext>
            </a:extLst>
          </p:cNvPr>
          <p:cNvSpPr>
            <a:spLocks noGrp="1"/>
          </p:cNvSpPr>
          <p:nvPr>
            <p:ph type="pic" sz="quarter" idx="22" hasCustomPrompt="1"/>
          </p:nvPr>
        </p:nvSpPr>
        <p:spPr>
          <a:xfrm>
            <a:off x="4535260" y="1412777"/>
            <a:ext cx="3121480" cy="1615024"/>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 xmlns:a16="http://schemas.microsoft.com/office/drawing/2014/main" id="{EF1EFA6A-C7CB-40F1-8449-9F22C2AA8081}"/>
              </a:ext>
            </a:extLst>
          </p:cNvPr>
          <p:cNvSpPr>
            <a:spLocks noGrp="1"/>
          </p:cNvSpPr>
          <p:nvPr>
            <p:ph type="pic" sz="quarter" idx="23" hasCustomPrompt="1"/>
          </p:nvPr>
        </p:nvSpPr>
        <p:spPr>
          <a:xfrm>
            <a:off x="8575220" y="1412777"/>
            <a:ext cx="3121480" cy="1615024"/>
          </a:xfrm>
          <a:solidFill>
            <a:schemeClr val="bg1">
              <a:lumMod val="95000"/>
            </a:schemeClr>
          </a:solidFill>
        </p:spPr>
        <p:txBody>
          <a:bodyPr/>
          <a:lstStyle/>
          <a:p>
            <a:r>
              <a:rPr lang="en-GB" dirty="0"/>
              <a:t> </a:t>
            </a:r>
          </a:p>
        </p:txBody>
      </p:sp>
      <p:sp>
        <p:nvSpPr>
          <p:cNvPr id="3" name="Titre 2">
            <a:extLst>
              <a:ext uri="{FF2B5EF4-FFF2-40B4-BE49-F238E27FC236}">
                <a16:creationId xmlns="" xmlns:a16="http://schemas.microsoft.com/office/drawing/2014/main" id="{2042B6F5-C2DA-453F-A5C3-176EFCAFFFF2}"/>
              </a:ext>
            </a:extLst>
          </p:cNvPr>
          <p:cNvSpPr>
            <a:spLocks noGrp="1"/>
          </p:cNvSpPr>
          <p:nvPr>
            <p:ph type="title"/>
          </p:nvPr>
        </p:nvSpPr>
        <p:spPr/>
        <p:txBody>
          <a:bodyPr/>
          <a:lstStyle/>
          <a:p>
            <a:r>
              <a:rPr lang="fr-FR"/>
              <a:t>Modifiez le style du titre</a:t>
            </a:r>
          </a:p>
        </p:txBody>
      </p:sp>
      <p:sp>
        <p:nvSpPr>
          <p:cNvPr id="15" name="Text Placeholder 8">
            <a:extLst>
              <a:ext uri="{FF2B5EF4-FFF2-40B4-BE49-F238E27FC236}">
                <a16:creationId xmlns="" xmlns:a16="http://schemas.microsoft.com/office/drawing/2014/main" id="{C0F578CD-8495-41E9-9EE0-893E378D516A}"/>
              </a:ext>
            </a:extLst>
          </p:cNvPr>
          <p:cNvSpPr>
            <a:spLocks noGrp="1"/>
          </p:cNvSpPr>
          <p:nvPr>
            <p:ph type="body" sz="quarter" idx="24" hasCustomPrompt="1"/>
          </p:nvPr>
        </p:nvSpPr>
        <p:spPr>
          <a:xfrm>
            <a:off x="404788" y="5914632"/>
            <a:ext cx="11463417" cy="215444"/>
          </a:xfrm>
        </p:spPr>
        <p:txBody>
          <a:bodyPr wrap="square" lIns="72000" anchor="b">
            <a:spAutoFit/>
          </a:bodyPr>
          <a:lstStyle>
            <a:lvl1pPr marL="0" indent="0">
              <a:buNone/>
              <a:defRPr sz="800" b="0" i="1">
                <a:solidFill>
                  <a:schemeClr val="bg1">
                    <a:lumMod val="50000"/>
                  </a:schemeClr>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4" name="Cadre 13">
            <a:extLst>
              <a:ext uri="{FF2B5EF4-FFF2-40B4-BE49-F238E27FC236}">
                <a16:creationId xmlns="" xmlns:a16="http://schemas.microsoft.com/office/drawing/2014/main" id="{1F327ED3-8F17-47CC-A13B-08AE8ED17B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85380077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V2]">
    <p:spTree>
      <p:nvGrpSpPr>
        <p:cNvPr id="1" name=""/>
        <p:cNvGrpSpPr/>
        <p:nvPr/>
      </p:nvGrpSpPr>
      <p:grpSpPr>
        <a:xfrm>
          <a:off x="0" y="0"/>
          <a:ext cx="0" cy="0"/>
          <a:chOff x="0" y="0"/>
          <a:chExt cx="0" cy="0"/>
        </a:xfrm>
      </p:grpSpPr>
      <p:sp>
        <p:nvSpPr>
          <p:cNvPr id="7" name="Espace réservé du texte 7">
            <a:extLst>
              <a:ext uri="{FF2B5EF4-FFF2-40B4-BE49-F238E27FC236}">
                <a16:creationId xmlns="" xmlns:a16="http://schemas.microsoft.com/office/drawing/2014/main" id="{956F1229-4838-4B2A-8426-04F56D2CA3E0}"/>
              </a:ext>
            </a:extLst>
          </p:cNvPr>
          <p:cNvSpPr>
            <a:spLocks noGrp="1"/>
          </p:cNvSpPr>
          <p:nvPr>
            <p:ph type="body" sz="quarter" idx="13" hasCustomPrompt="1"/>
          </p:nvPr>
        </p:nvSpPr>
        <p:spPr>
          <a:xfrm>
            <a:off x="495300" y="3436471"/>
            <a:ext cx="3121480" cy="338554"/>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8" name="Espace réservé du texte 7">
            <a:extLst>
              <a:ext uri="{FF2B5EF4-FFF2-40B4-BE49-F238E27FC236}">
                <a16:creationId xmlns="" xmlns:a16="http://schemas.microsoft.com/office/drawing/2014/main" id="{B2693C99-AE29-457B-968A-2239A52900BE}"/>
              </a:ext>
            </a:extLst>
          </p:cNvPr>
          <p:cNvSpPr>
            <a:spLocks noGrp="1"/>
          </p:cNvSpPr>
          <p:nvPr>
            <p:ph type="body" sz="quarter" idx="14" hasCustomPrompt="1"/>
          </p:nvPr>
        </p:nvSpPr>
        <p:spPr>
          <a:xfrm>
            <a:off x="4535260" y="3436469"/>
            <a:ext cx="3121480" cy="338554"/>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9" name="Espace réservé du texte 7">
            <a:extLst>
              <a:ext uri="{FF2B5EF4-FFF2-40B4-BE49-F238E27FC236}">
                <a16:creationId xmlns="" xmlns:a16="http://schemas.microsoft.com/office/drawing/2014/main" id="{A01E6CBC-FC7B-426F-9962-4D075E7397D9}"/>
              </a:ext>
            </a:extLst>
          </p:cNvPr>
          <p:cNvSpPr>
            <a:spLocks noGrp="1"/>
          </p:cNvSpPr>
          <p:nvPr>
            <p:ph type="body" sz="quarter" idx="15" hasCustomPrompt="1"/>
          </p:nvPr>
        </p:nvSpPr>
        <p:spPr>
          <a:xfrm>
            <a:off x="8575220" y="3436469"/>
            <a:ext cx="3121480" cy="338554"/>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10" name="Espace réservé du texte 7">
            <a:extLst>
              <a:ext uri="{FF2B5EF4-FFF2-40B4-BE49-F238E27FC236}">
                <a16:creationId xmlns="" xmlns:a16="http://schemas.microsoft.com/office/drawing/2014/main" id="{D3B07922-F4EA-412B-8928-CBD31E51C22E}"/>
              </a:ext>
            </a:extLst>
          </p:cNvPr>
          <p:cNvSpPr>
            <a:spLocks noGrp="1"/>
          </p:cNvSpPr>
          <p:nvPr>
            <p:ph type="body" sz="quarter" idx="16" hasCustomPrompt="1"/>
          </p:nvPr>
        </p:nvSpPr>
        <p:spPr>
          <a:xfrm>
            <a:off x="495300" y="3924194"/>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11" name="Espace réservé du texte 7">
            <a:extLst>
              <a:ext uri="{FF2B5EF4-FFF2-40B4-BE49-F238E27FC236}">
                <a16:creationId xmlns="" xmlns:a16="http://schemas.microsoft.com/office/drawing/2014/main" id="{07C2FCBD-4D77-4221-8FE3-9ACE14F86631}"/>
              </a:ext>
            </a:extLst>
          </p:cNvPr>
          <p:cNvSpPr>
            <a:spLocks noGrp="1"/>
          </p:cNvSpPr>
          <p:nvPr>
            <p:ph type="body" sz="quarter" idx="17" hasCustomPrompt="1"/>
          </p:nvPr>
        </p:nvSpPr>
        <p:spPr>
          <a:xfrm>
            <a:off x="4535260" y="3924194"/>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12" name="Espace réservé du texte 7">
            <a:extLst>
              <a:ext uri="{FF2B5EF4-FFF2-40B4-BE49-F238E27FC236}">
                <a16:creationId xmlns="" xmlns:a16="http://schemas.microsoft.com/office/drawing/2014/main" id="{D706B066-FD11-478C-89AC-C849AC0D6F15}"/>
              </a:ext>
            </a:extLst>
          </p:cNvPr>
          <p:cNvSpPr>
            <a:spLocks noGrp="1"/>
          </p:cNvSpPr>
          <p:nvPr>
            <p:ph type="body" sz="quarter" idx="18" hasCustomPrompt="1"/>
          </p:nvPr>
        </p:nvSpPr>
        <p:spPr>
          <a:xfrm>
            <a:off x="8575220" y="3924194"/>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2" name="Espace réservé du numéro de diapositive 1">
            <a:extLst>
              <a:ext uri="{FF2B5EF4-FFF2-40B4-BE49-F238E27FC236}">
                <a16:creationId xmlns=""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 xmlns:a16="http://schemas.microsoft.com/office/drawing/2014/main" id="{819F08F9-1548-4EA7-B9D8-5A0F8A35175A}"/>
              </a:ext>
            </a:extLst>
          </p:cNvPr>
          <p:cNvSpPr>
            <a:spLocks noGrp="1"/>
          </p:cNvSpPr>
          <p:nvPr>
            <p:ph type="pic" sz="quarter" idx="21" hasCustomPrompt="1"/>
          </p:nvPr>
        </p:nvSpPr>
        <p:spPr>
          <a:xfrm>
            <a:off x="495300" y="1412777"/>
            <a:ext cx="3121480" cy="1615024"/>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 xmlns:a16="http://schemas.microsoft.com/office/drawing/2014/main" id="{9F9E6627-E8BC-407E-A08B-D5933391D5FE}"/>
              </a:ext>
            </a:extLst>
          </p:cNvPr>
          <p:cNvSpPr>
            <a:spLocks noGrp="1"/>
          </p:cNvSpPr>
          <p:nvPr>
            <p:ph type="pic" sz="quarter" idx="22" hasCustomPrompt="1"/>
          </p:nvPr>
        </p:nvSpPr>
        <p:spPr>
          <a:xfrm>
            <a:off x="4535260" y="1412777"/>
            <a:ext cx="3121480" cy="1615024"/>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 xmlns:a16="http://schemas.microsoft.com/office/drawing/2014/main" id="{EF1EFA6A-C7CB-40F1-8449-9F22C2AA8081}"/>
              </a:ext>
            </a:extLst>
          </p:cNvPr>
          <p:cNvSpPr>
            <a:spLocks noGrp="1"/>
          </p:cNvSpPr>
          <p:nvPr>
            <p:ph type="pic" sz="quarter" idx="23" hasCustomPrompt="1"/>
          </p:nvPr>
        </p:nvSpPr>
        <p:spPr>
          <a:xfrm>
            <a:off x="8575220" y="1412777"/>
            <a:ext cx="3121480" cy="1615024"/>
          </a:xfrm>
          <a:solidFill>
            <a:schemeClr val="bg1">
              <a:lumMod val="95000"/>
            </a:schemeClr>
          </a:solidFill>
        </p:spPr>
        <p:txBody>
          <a:bodyPr/>
          <a:lstStyle/>
          <a:p>
            <a:r>
              <a:rPr lang="en-GB" dirty="0"/>
              <a:t> </a:t>
            </a:r>
          </a:p>
        </p:txBody>
      </p:sp>
      <p:sp>
        <p:nvSpPr>
          <p:cNvPr id="3" name="Titre 2">
            <a:extLst>
              <a:ext uri="{FF2B5EF4-FFF2-40B4-BE49-F238E27FC236}">
                <a16:creationId xmlns="" xmlns:a16="http://schemas.microsoft.com/office/drawing/2014/main" id="{2042B6F5-C2DA-453F-A5C3-176EFCAFFFF2}"/>
              </a:ext>
            </a:extLst>
          </p:cNvPr>
          <p:cNvSpPr>
            <a:spLocks noGrp="1"/>
          </p:cNvSpPr>
          <p:nvPr>
            <p:ph type="title"/>
          </p:nvPr>
        </p:nvSpPr>
        <p:spPr/>
        <p:txBody>
          <a:bodyPr/>
          <a:lstStyle/>
          <a:p>
            <a:r>
              <a:rPr lang="fr-FR"/>
              <a:t>Modifiez le style du titre</a:t>
            </a:r>
          </a:p>
        </p:txBody>
      </p:sp>
      <p:sp>
        <p:nvSpPr>
          <p:cNvPr id="15" name="Text Placeholder 8">
            <a:extLst>
              <a:ext uri="{FF2B5EF4-FFF2-40B4-BE49-F238E27FC236}">
                <a16:creationId xmlns="" xmlns:a16="http://schemas.microsoft.com/office/drawing/2014/main" id="{C0F578CD-8495-41E9-9EE0-893E378D516A}"/>
              </a:ext>
            </a:extLst>
          </p:cNvPr>
          <p:cNvSpPr>
            <a:spLocks noGrp="1"/>
          </p:cNvSpPr>
          <p:nvPr>
            <p:ph type="body" sz="quarter" idx="24" hasCustomPrompt="1"/>
          </p:nvPr>
        </p:nvSpPr>
        <p:spPr>
          <a:xfrm>
            <a:off x="404788" y="5914632"/>
            <a:ext cx="11463417" cy="215444"/>
          </a:xfrm>
        </p:spPr>
        <p:txBody>
          <a:bodyPr wrap="square" lIns="72000" anchor="b">
            <a:spAutoFit/>
          </a:bodyPr>
          <a:lstStyle>
            <a:lvl1pPr marL="0" indent="0">
              <a:buNone/>
              <a:defRPr sz="800" b="0" i="1">
                <a:solidFill>
                  <a:schemeClr val="bg1">
                    <a:lumMod val="50000"/>
                  </a:schemeClr>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4" name="Cadre 13">
            <a:extLst>
              <a:ext uri="{FF2B5EF4-FFF2-40B4-BE49-F238E27FC236}">
                <a16:creationId xmlns="" xmlns:a16="http://schemas.microsoft.com/office/drawing/2014/main" id="{EF680AAE-5E06-4510-A29A-EA1B5C3FC64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285970645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with line">
    <p:spTree>
      <p:nvGrpSpPr>
        <p:cNvPr id="1" name=""/>
        <p:cNvGrpSpPr/>
        <p:nvPr/>
      </p:nvGrpSpPr>
      <p:grpSpPr>
        <a:xfrm>
          <a:off x="0" y="0"/>
          <a:ext cx="0" cy="0"/>
          <a:chOff x="0" y="0"/>
          <a:chExt cx="0" cy="0"/>
        </a:xfrm>
      </p:grpSpPr>
      <p:sp>
        <p:nvSpPr>
          <p:cNvPr id="7" name="Espace réservé du texte 7">
            <a:extLst>
              <a:ext uri="{FF2B5EF4-FFF2-40B4-BE49-F238E27FC236}">
                <a16:creationId xmlns="" xmlns:a16="http://schemas.microsoft.com/office/drawing/2014/main" id="{956F1229-4838-4B2A-8426-04F56D2CA3E0}"/>
              </a:ext>
            </a:extLst>
          </p:cNvPr>
          <p:cNvSpPr>
            <a:spLocks noGrp="1"/>
          </p:cNvSpPr>
          <p:nvPr>
            <p:ph type="body" sz="quarter" idx="13" hasCustomPrompt="1"/>
          </p:nvPr>
        </p:nvSpPr>
        <p:spPr>
          <a:xfrm>
            <a:off x="495300" y="3436471"/>
            <a:ext cx="3121480" cy="338554"/>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8" name="Espace réservé du texte 7">
            <a:extLst>
              <a:ext uri="{FF2B5EF4-FFF2-40B4-BE49-F238E27FC236}">
                <a16:creationId xmlns="" xmlns:a16="http://schemas.microsoft.com/office/drawing/2014/main" id="{B2693C99-AE29-457B-968A-2239A52900BE}"/>
              </a:ext>
            </a:extLst>
          </p:cNvPr>
          <p:cNvSpPr>
            <a:spLocks noGrp="1"/>
          </p:cNvSpPr>
          <p:nvPr>
            <p:ph type="body" sz="quarter" idx="14" hasCustomPrompt="1"/>
          </p:nvPr>
        </p:nvSpPr>
        <p:spPr>
          <a:xfrm>
            <a:off x="4535260" y="3436469"/>
            <a:ext cx="3121480" cy="338554"/>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9" name="Espace réservé du texte 7">
            <a:extLst>
              <a:ext uri="{FF2B5EF4-FFF2-40B4-BE49-F238E27FC236}">
                <a16:creationId xmlns="" xmlns:a16="http://schemas.microsoft.com/office/drawing/2014/main" id="{A01E6CBC-FC7B-426F-9962-4D075E7397D9}"/>
              </a:ext>
            </a:extLst>
          </p:cNvPr>
          <p:cNvSpPr>
            <a:spLocks noGrp="1"/>
          </p:cNvSpPr>
          <p:nvPr>
            <p:ph type="body" sz="quarter" idx="15" hasCustomPrompt="1"/>
          </p:nvPr>
        </p:nvSpPr>
        <p:spPr>
          <a:xfrm>
            <a:off x="8575220" y="3436469"/>
            <a:ext cx="3121480" cy="338554"/>
          </a:xfr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10" name="Espace réservé du texte 7">
            <a:extLst>
              <a:ext uri="{FF2B5EF4-FFF2-40B4-BE49-F238E27FC236}">
                <a16:creationId xmlns="" xmlns:a16="http://schemas.microsoft.com/office/drawing/2014/main" id="{D3B07922-F4EA-412B-8928-CBD31E51C22E}"/>
              </a:ext>
            </a:extLst>
          </p:cNvPr>
          <p:cNvSpPr>
            <a:spLocks noGrp="1"/>
          </p:cNvSpPr>
          <p:nvPr>
            <p:ph type="body" sz="quarter" idx="16" hasCustomPrompt="1"/>
          </p:nvPr>
        </p:nvSpPr>
        <p:spPr>
          <a:xfrm>
            <a:off x="495300" y="3924194"/>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11" name="Espace réservé du texte 7">
            <a:extLst>
              <a:ext uri="{FF2B5EF4-FFF2-40B4-BE49-F238E27FC236}">
                <a16:creationId xmlns="" xmlns:a16="http://schemas.microsoft.com/office/drawing/2014/main" id="{07C2FCBD-4D77-4221-8FE3-9ACE14F86631}"/>
              </a:ext>
            </a:extLst>
          </p:cNvPr>
          <p:cNvSpPr>
            <a:spLocks noGrp="1"/>
          </p:cNvSpPr>
          <p:nvPr>
            <p:ph type="body" sz="quarter" idx="17" hasCustomPrompt="1"/>
          </p:nvPr>
        </p:nvSpPr>
        <p:spPr>
          <a:xfrm>
            <a:off x="4535260" y="3924194"/>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12" name="Espace réservé du texte 7">
            <a:extLst>
              <a:ext uri="{FF2B5EF4-FFF2-40B4-BE49-F238E27FC236}">
                <a16:creationId xmlns="" xmlns:a16="http://schemas.microsoft.com/office/drawing/2014/main" id="{D706B066-FD11-478C-89AC-C849AC0D6F15}"/>
              </a:ext>
            </a:extLst>
          </p:cNvPr>
          <p:cNvSpPr>
            <a:spLocks noGrp="1"/>
          </p:cNvSpPr>
          <p:nvPr>
            <p:ph type="body" sz="quarter" idx="18" hasCustomPrompt="1"/>
          </p:nvPr>
        </p:nvSpPr>
        <p:spPr>
          <a:xfrm>
            <a:off x="8575220" y="3924194"/>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2" name="Espace réservé du numéro de diapositive 1">
            <a:extLst>
              <a:ext uri="{FF2B5EF4-FFF2-40B4-BE49-F238E27FC236}">
                <a16:creationId xmlns=""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 xmlns:a16="http://schemas.microsoft.com/office/drawing/2014/main" id="{819F08F9-1548-4EA7-B9D8-5A0F8A35175A}"/>
              </a:ext>
            </a:extLst>
          </p:cNvPr>
          <p:cNvSpPr>
            <a:spLocks noGrp="1"/>
          </p:cNvSpPr>
          <p:nvPr>
            <p:ph type="pic" sz="quarter" idx="21" hasCustomPrompt="1"/>
          </p:nvPr>
        </p:nvSpPr>
        <p:spPr>
          <a:xfrm>
            <a:off x="495300" y="1412777"/>
            <a:ext cx="3121480" cy="1615024"/>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 xmlns:a16="http://schemas.microsoft.com/office/drawing/2014/main" id="{9F9E6627-E8BC-407E-A08B-D5933391D5FE}"/>
              </a:ext>
            </a:extLst>
          </p:cNvPr>
          <p:cNvSpPr>
            <a:spLocks noGrp="1"/>
          </p:cNvSpPr>
          <p:nvPr>
            <p:ph type="pic" sz="quarter" idx="22" hasCustomPrompt="1"/>
          </p:nvPr>
        </p:nvSpPr>
        <p:spPr>
          <a:xfrm>
            <a:off x="4535260" y="1412777"/>
            <a:ext cx="3121480" cy="1615024"/>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 xmlns:a16="http://schemas.microsoft.com/office/drawing/2014/main" id="{EF1EFA6A-C7CB-40F1-8449-9F22C2AA8081}"/>
              </a:ext>
            </a:extLst>
          </p:cNvPr>
          <p:cNvSpPr>
            <a:spLocks noGrp="1"/>
          </p:cNvSpPr>
          <p:nvPr>
            <p:ph type="pic" sz="quarter" idx="23" hasCustomPrompt="1"/>
          </p:nvPr>
        </p:nvSpPr>
        <p:spPr>
          <a:xfrm>
            <a:off x="8575220" y="1412777"/>
            <a:ext cx="3121480" cy="1615024"/>
          </a:xfrm>
          <a:solidFill>
            <a:schemeClr val="bg1">
              <a:lumMod val="95000"/>
            </a:schemeClr>
          </a:solidFill>
        </p:spPr>
        <p:txBody>
          <a:bodyPr/>
          <a:lstStyle/>
          <a:p>
            <a:r>
              <a:rPr lang="en-GB" dirty="0"/>
              <a:t> </a:t>
            </a:r>
          </a:p>
        </p:txBody>
      </p:sp>
      <p:sp>
        <p:nvSpPr>
          <p:cNvPr id="3" name="Titre 2">
            <a:extLst>
              <a:ext uri="{FF2B5EF4-FFF2-40B4-BE49-F238E27FC236}">
                <a16:creationId xmlns="" xmlns:a16="http://schemas.microsoft.com/office/drawing/2014/main" id="{2042B6F5-C2DA-453F-A5C3-176EFCAFFFF2}"/>
              </a:ext>
            </a:extLst>
          </p:cNvPr>
          <p:cNvSpPr>
            <a:spLocks noGrp="1"/>
          </p:cNvSpPr>
          <p:nvPr>
            <p:ph type="title"/>
          </p:nvPr>
        </p:nvSpPr>
        <p:spPr/>
        <p:txBody>
          <a:bodyPr/>
          <a:lstStyle/>
          <a:p>
            <a:r>
              <a:rPr lang="fr-FR"/>
              <a:t>Modifiez le style du titre</a:t>
            </a:r>
          </a:p>
        </p:txBody>
      </p:sp>
      <p:sp>
        <p:nvSpPr>
          <p:cNvPr id="15" name="Text Placeholder 8">
            <a:extLst>
              <a:ext uri="{FF2B5EF4-FFF2-40B4-BE49-F238E27FC236}">
                <a16:creationId xmlns="" xmlns:a16="http://schemas.microsoft.com/office/drawing/2014/main" id="{C0F578CD-8495-41E9-9EE0-893E378D516A}"/>
              </a:ext>
            </a:extLst>
          </p:cNvPr>
          <p:cNvSpPr>
            <a:spLocks noGrp="1"/>
          </p:cNvSpPr>
          <p:nvPr>
            <p:ph type="body" sz="quarter" idx="24" hasCustomPrompt="1"/>
          </p:nvPr>
        </p:nvSpPr>
        <p:spPr>
          <a:xfrm>
            <a:off x="404788" y="5914632"/>
            <a:ext cx="11463417" cy="215444"/>
          </a:xfrm>
        </p:spPr>
        <p:txBody>
          <a:bodyPr wrap="square" lIns="72000" anchor="b">
            <a:spAutoFit/>
          </a:bodyPr>
          <a:lstStyle>
            <a:lvl1pPr marL="0" indent="0">
              <a:buNone/>
              <a:defRPr sz="800" b="0" i="1">
                <a:solidFill>
                  <a:schemeClr val="bg1">
                    <a:lumMod val="50000"/>
                  </a:schemeClr>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cxnSp>
        <p:nvCxnSpPr>
          <p:cNvPr id="14" name="Straight Connector 35">
            <a:extLst>
              <a:ext uri="{FF2B5EF4-FFF2-40B4-BE49-F238E27FC236}">
                <a16:creationId xmlns="" xmlns:a16="http://schemas.microsoft.com/office/drawing/2014/main" id="{46EDFA8F-1089-4EDE-804F-C8EEA747D94B}"/>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 xmlns:a16="http://schemas.microsoft.com/office/drawing/2014/main" id="{E1FE6121-B033-48ED-8125-9D7B1EB9D180}"/>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 xmlns:a16="http://schemas.microsoft.com/office/drawing/2014/main" id="{AFA2E4AD-7204-43D7-8512-89DC1D3D221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175391241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V2] with line">
    <p:spTree>
      <p:nvGrpSpPr>
        <p:cNvPr id="1" name=""/>
        <p:cNvGrpSpPr/>
        <p:nvPr/>
      </p:nvGrpSpPr>
      <p:grpSpPr>
        <a:xfrm>
          <a:off x="0" y="0"/>
          <a:ext cx="0" cy="0"/>
          <a:chOff x="0" y="0"/>
          <a:chExt cx="0" cy="0"/>
        </a:xfrm>
      </p:grpSpPr>
      <p:sp>
        <p:nvSpPr>
          <p:cNvPr id="7" name="Espace réservé du texte 7">
            <a:extLst>
              <a:ext uri="{FF2B5EF4-FFF2-40B4-BE49-F238E27FC236}">
                <a16:creationId xmlns="" xmlns:a16="http://schemas.microsoft.com/office/drawing/2014/main" id="{956F1229-4838-4B2A-8426-04F56D2CA3E0}"/>
              </a:ext>
            </a:extLst>
          </p:cNvPr>
          <p:cNvSpPr>
            <a:spLocks noGrp="1"/>
          </p:cNvSpPr>
          <p:nvPr>
            <p:ph type="body" sz="quarter" idx="13" hasCustomPrompt="1"/>
          </p:nvPr>
        </p:nvSpPr>
        <p:spPr>
          <a:xfrm>
            <a:off x="495300" y="3436471"/>
            <a:ext cx="3121480" cy="338554"/>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8" name="Espace réservé du texte 7">
            <a:extLst>
              <a:ext uri="{FF2B5EF4-FFF2-40B4-BE49-F238E27FC236}">
                <a16:creationId xmlns="" xmlns:a16="http://schemas.microsoft.com/office/drawing/2014/main" id="{B2693C99-AE29-457B-968A-2239A52900BE}"/>
              </a:ext>
            </a:extLst>
          </p:cNvPr>
          <p:cNvSpPr>
            <a:spLocks noGrp="1"/>
          </p:cNvSpPr>
          <p:nvPr>
            <p:ph type="body" sz="quarter" idx="14" hasCustomPrompt="1"/>
          </p:nvPr>
        </p:nvSpPr>
        <p:spPr>
          <a:xfrm>
            <a:off x="4535260" y="3436469"/>
            <a:ext cx="3121480" cy="338554"/>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9" name="Espace réservé du texte 7">
            <a:extLst>
              <a:ext uri="{FF2B5EF4-FFF2-40B4-BE49-F238E27FC236}">
                <a16:creationId xmlns="" xmlns:a16="http://schemas.microsoft.com/office/drawing/2014/main" id="{A01E6CBC-FC7B-426F-9962-4D075E7397D9}"/>
              </a:ext>
            </a:extLst>
          </p:cNvPr>
          <p:cNvSpPr>
            <a:spLocks noGrp="1"/>
          </p:cNvSpPr>
          <p:nvPr>
            <p:ph type="body" sz="quarter" idx="15" hasCustomPrompt="1"/>
          </p:nvPr>
        </p:nvSpPr>
        <p:spPr>
          <a:xfrm>
            <a:off x="8575220" y="3436469"/>
            <a:ext cx="3121480" cy="338554"/>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10" name="Espace réservé du texte 7">
            <a:extLst>
              <a:ext uri="{FF2B5EF4-FFF2-40B4-BE49-F238E27FC236}">
                <a16:creationId xmlns="" xmlns:a16="http://schemas.microsoft.com/office/drawing/2014/main" id="{D3B07922-F4EA-412B-8928-CBD31E51C22E}"/>
              </a:ext>
            </a:extLst>
          </p:cNvPr>
          <p:cNvSpPr>
            <a:spLocks noGrp="1"/>
          </p:cNvSpPr>
          <p:nvPr>
            <p:ph type="body" sz="quarter" idx="16" hasCustomPrompt="1"/>
          </p:nvPr>
        </p:nvSpPr>
        <p:spPr>
          <a:xfrm>
            <a:off x="495300" y="3924194"/>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11" name="Espace réservé du texte 7">
            <a:extLst>
              <a:ext uri="{FF2B5EF4-FFF2-40B4-BE49-F238E27FC236}">
                <a16:creationId xmlns="" xmlns:a16="http://schemas.microsoft.com/office/drawing/2014/main" id="{07C2FCBD-4D77-4221-8FE3-9ACE14F86631}"/>
              </a:ext>
            </a:extLst>
          </p:cNvPr>
          <p:cNvSpPr>
            <a:spLocks noGrp="1"/>
          </p:cNvSpPr>
          <p:nvPr>
            <p:ph type="body" sz="quarter" idx="17" hasCustomPrompt="1"/>
          </p:nvPr>
        </p:nvSpPr>
        <p:spPr>
          <a:xfrm>
            <a:off x="4535260" y="3924194"/>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12" name="Espace réservé du texte 7">
            <a:extLst>
              <a:ext uri="{FF2B5EF4-FFF2-40B4-BE49-F238E27FC236}">
                <a16:creationId xmlns="" xmlns:a16="http://schemas.microsoft.com/office/drawing/2014/main" id="{D706B066-FD11-478C-89AC-C849AC0D6F15}"/>
              </a:ext>
            </a:extLst>
          </p:cNvPr>
          <p:cNvSpPr>
            <a:spLocks noGrp="1"/>
          </p:cNvSpPr>
          <p:nvPr>
            <p:ph type="body" sz="quarter" idx="18" hasCustomPrompt="1"/>
          </p:nvPr>
        </p:nvSpPr>
        <p:spPr>
          <a:xfrm>
            <a:off x="8575220" y="3924194"/>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47" indent="0" algn="ctr">
              <a:buNone/>
              <a:defRPr/>
            </a:lvl2pPr>
            <a:lvl3pPr marL="542912" indent="0" algn="ctr">
              <a:buNone/>
              <a:defRPr/>
            </a:lvl3pPr>
            <a:lvl4pPr marL="758806" indent="0" algn="ctr">
              <a:buNone/>
              <a:defRPr/>
            </a:lvl4pPr>
            <a:lvl5pPr marL="1033437" indent="0" algn="ctr">
              <a:buNone/>
              <a:defRPr/>
            </a:lvl5pPr>
          </a:lstStyle>
          <a:p>
            <a:pPr lvl="0"/>
            <a:r>
              <a:rPr lang="en-GB" dirty="0"/>
              <a:t>Your text here</a:t>
            </a:r>
          </a:p>
        </p:txBody>
      </p:sp>
      <p:sp>
        <p:nvSpPr>
          <p:cNvPr id="2" name="Espace réservé du numéro de diapositive 1">
            <a:extLst>
              <a:ext uri="{FF2B5EF4-FFF2-40B4-BE49-F238E27FC236}">
                <a16:creationId xmlns=""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 xmlns:a16="http://schemas.microsoft.com/office/drawing/2014/main" id="{819F08F9-1548-4EA7-B9D8-5A0F8A35175A}"/>
              </a:ext>
            </a:extLst>
          </p:cNvPr>
          <p:cNvSpPr>
            <a:spLocks noGrp="1"/>
          </p:cNvSpPr>
          <p:nvPr>
            <p:ph type="pic" sz="quarter" idx="21" hasCustomPrompt="1"/>
          </p:nvPr>
        </p:nvSpPr>
        <p:spPr>
          <a:xfrm>
            <a:off x="495300" y="1412777"/>
            <a:ext cx="3121480" cy="1615024"/>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 xmlns:a16="http://schemas.microsoft.com/office/drawing/2014/main" id="{9F9E6627-E8BC-407E-A08B-D5933391D5FE}"/>
              </a:ext>
            </a:extLst>
          </p:cNvPr>
          <p:cNvSpPr>
            <a:spLocks noGrp="1"/>
          </p:cNvSpPr>
          <p:nvPr>
            <p:ph type="pic" sz="quarter" idx="22" hasCustomPrompt="1"/>
          </p:nvPr>
        </p:nvSpPr>
        <p:spPr>
          <a:xfrm>
            <a:off x="4535260" y="1412777"/>
            <a:ext cx="3121480" cy="1615024"/>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 xmlns:a16="http://schemas.microsoft.com/office/drawing/2014/main" id="{EF1EFA6A-C7CB-40F1-8449-9F22C2AA8081}"/>
              </a:ext>
            </a:extLst>
          </p:cNvPr>
          <p:cNvSpPr>
            <a:spLocks noGrp="1"/>
          </p:cNvSpPr>
          <p:nvPr>
            <p:ph type="pic" sz="quarter" idx="23" hasCustomPrompt="1"/>
          </p:nvPr>
        </p:nvSpPr>
        <p:spPr>
          <a:xfrm>
            <a:off x="8575220" y="1412777"/>
            <a:ext cx="3121480" cy="1615024"/>
          </a:xfrm>
          <a:solidFill>
            <a:schemeClr val="bg1">
              <a:lumMod val="95000"/>
            </a:schemeClr>
          </a:solidFill>
        </p:spPr>
        <p:txBody>
          <a:bodyPr/>
          <a:lstStyle/>
          <a:p>
            <a:r>
              <a:rPr lang="en-GB" dirty="0"/>
              <a:t> </a:t>
            </a:r>
          </a:p>
        </p:txBody>
      </p:sp>
      <p:sp>
        <p:nvSpPr>
          <p:cNvPr id="3" name="Titre 2">
            <a:extLst>
              <a:ext uri="{FF2B5EF4-FFF2-40B4-BE49-F238E27FC236}">
                <a16:creationId xmlns="" xmlns:a16="http://schemas.microsoft.com/office/drawing/2014/main" id="{2042B6F5-C2DA-453F-A5C3-176EFCAFFFF2}"/>
              </a:ext>
            </a:extLst>
          </p:cNvPr>
          <p:cNvSpPr>
            <a:spLocks noGrp="1"/>
          </p:cNvSpPr>
          <p:nvPr>
            <p:ph type="title"/>
          </p:nvPr>
        </p:nvSpPr>
        <p:spPr/>
        <p:txBody>
          <a:bodyPr/>
          <a:lstStyle/>
          <a:p>
            <a:r>
              <a:rPr lang="fr-FR"/>
              <a:t>Modifiez le style du titre</a:t>
            </a:r>
          </a:p>
        </p:txBody>
      </p:sp>
      <p:sp>
        <p:nvSpPr>
          <p:cNvPr id="15" name="Text Placeholder 8">
            <a:extLst>
              <a:ext uri="{FF2B5EF4-FFF2-40B4-BE49-F238E27FC236}">
                <a16:creationId xmlns="" xmlns:a16="http://schemas.microsoft.com/office/drawing/2014/main" id="{C0F578CD-8495-41E9-9EE0-893E378D516A}"/>
              </a:ext>
            </a:extLst>
          </p:cNvPr>
          <p:cNvSpPr>
            <a:spLocks noGrp="1"/>
          </p:cNvSpPr>
          <p:nvPr>
            <p:ph type="body" sz="quarter" idx="24" hasCustomPrompt="1"/>
          </p:nvPr>
        </p:nvSpPr>
        <p:spPr>
          <a:xfrm>
            <a:off x="404788" y="5914632"/>
            <a:ext cx="11463417" cy="215444"/>
          </a:xfrm>
        </p:spPr>
        <p:txBody>
          <a:bodyPr wrap="square" lIns="72000" anchor="b">
            <a:spAutoFit/>
          </a:bodyPr>
          <a:lstStyle>
            <a:lvl1pPr marL="0" indent="0">
              <a:buNone/>
              <a:defRPr sz="800" b="0" i="1">
                <a:solidFill>
                  <a:schemeClr val="bg1">
                    <a:lumMod val="50000"/>
                  </a:schemeClr>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cxnSp>
        <p:nvCxnSpPr>
          <p:cNvPr id="14" name="Straight Connector 35">
            <a:extLst>
              <a:ext uri="{FF2B5EF4-FFF2-40B4-BE49-F238E27FC236}">
                <a16:creationId xmlns="" xmlns:a16="http://schemas.microsoft.com/office/drawing/2014/main" id="{07307D6C-CFED-478A-8521-38542B995C3C}"/>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 xmlns:a16="http://schemas.microsoft.com/office/drawing/2014/main" id="{38E10114-9C0F-4DDB-BF6F-27B6517277F2}"/>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 xmlns:a16="http://schemas.microsoft.com/office/drawing/2014/main" id="{7CB89C1B-B469-4BD0-A927-DBD9FD988B4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26782714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 Visuals">
    <p:bg>
      <p:bgPr>
        <a:solidFill>
          <a:schemeClr val="accent1"/>
        </a:solidFill>
        <a:effectLst/>
      </p:bgPr>
    </p:bg>
    <p:spTree>
      <p:nvGrpSpPr>
        <p:cNvPr id="1" name=""/>
        <p:cNvGrpSpPr/>
        <p:nvPr/>
      </p:nvGrpSpPr>
      <p:grpSpPr>
        <a:xfrm>
          <a:off x="0" y="0"/>
          <a:ext cx="0" cy="0"/>
          <a:chOff x="0" y="0"/>
          <a:chExt cx="0" cy="0"/>
        </a:xfrm>
      </p:grpSpPr>
      <p:sp>
        <p:nvSpPr>
          <p:cNvPr id="27" name="Espace réservé pour une image  3">
            <a:extLst>
              <a:ext uri="{FF2B5EF4-FFF2-40B4-BE49-F238E27FC236}">
                <a16:creationId xmlns="" xmlns:a16="http://schemas.microsoft.com/office/drawing/2014/main" id="{DEEBD65F-9282-4B5F-A1DF-2D1CD3CF8043}"/>
              </a:ext>
            </a:extLst>
          </p:cNvPr>
          <p:cNvSpPr>
            <a:spLocks noGrp="1"/>
          </p:cNvSpPr>
          <p:nvPr>
            <p:ph type="pic" sz="quarter" idx="21" hasCustomPrompt="1"/>
          </p:nvPr>
        </p:nvSpPr>
        <p:spPr>
          <a:xfrm>
            <a:off x="495300" y="2060848"/>
            <a:ext cx="3121480" cy="2736304"/>
          </a:xfrm>
          <a:solidFill>
            <a:schemeClr val="bg1">
              <a:lumMod val="95000"/>
            </a:schemeClr>
          </a:solidFill>
        </p:spPr>
        <p:txBody>
          <a:bodyPr/>
          <a:lstStyle/>
          <a:p>
            <a:r>
              <a:rPr lang="en-GB" dirty="0"/>
              <a:t> </a:t>
            </a:r>
          </a:p>
        </p:txBody>
      </p:sp>
      <p:sp>
        <p:nvSpPr>
          <p:cNvPr id="28" name="Espace réservé pour une image  3">
            <a:extLst>
              <a:ext uri="{FF2B5EF4-FFF2-40B4-BE49-F238E27FC236}">
                <a16:creationId xmlns="" xmlns:a16="http://schemas.microsoft.com/office/drawing/2014/main" id="{92DC38E2-6433-425A-AC4B-48625A6E8808}"/>
              </a:ext>
            </a:extLst>
          </p:cNvPr>
          <p:cNvSpPr>
            <a:spLocks noGrp="1"/>
          </p:cNvSpPr>
          <p:nvPr>
            <p:ph type="pic" sz="quarter" idx="22" hasCustomPrompt="1"/>
          </p:nvPr>
        </p:nvSpPr>
        <p:spPr>
          <a:xfrm>
            <a:off x="4535260" y="2060848"/>
            <a:ext cx="3121480" cy="2736304"/>
          </a:xfrm>
          <a:solidFill>
            <a:schemeClr val="bg1">
              <a:lumMod val="95000"/>
            </a:schemeClr>
          </a:solidFill>
        </p:spPr>
        <p:txBody>
          <a:bodyPr/>
          <a:lstStyle/>
          <a:p>
            <a:r>
              <a:rPr lang="en-GB" dirty="0"/>
              <a:t> </a:t>
            </a:r>
          </a:p>
        </p:txBody>
      </p:sp>
      <p:sp>
        <p:nvSpPr>
          <p:cNvPr id="29" name="Espace réservé pour une image  3">
            <a:extLst>
              <a:ext uri="{FF2B5EF4-FFF2-40B4-BE49-F238E27FC236}">
                <a16:creationId xmlns="" xmlns:a16="http://schemas.microsoft.com/office/drawing/2014/main" id="{D5B047C5-121C-4653-820B-DD6B2F6EE107}"/>
              </a:ext>
            </a:extLst>
          </p:cNvPr>
          <p:cNvSpPr>
            <a:spLocks noGrp="1"/>
          </p:cNvSpPr>
          <p:nvPr>
            <p:ph type="pic" sz="quarter" idx="23" hasCustomPrompt="1"/>
          </p:nvPr>
        </p:nvSpPr>
        <p:spPr>
          <a:xfrm>
            <a:off x="8575220" y="2060848"/>
            <a:ext cx="3121480" cy="2736304"/>
          </a:xfrm>
          <a:solidFill>
            <a:schemeClr val="bg1">
              <a:lumMod val="95000"/>
            </a:schemeClr>
          </a:solidFill>
        </p:spPr>
        <p:txBody>
          <a:bodyPr/>
          <a:lstStyle/>
          <a:p>
            <a:r>
              <a:rPr lang="en-GB" dirty="0"/>
              <a:t> </a:t>
            </a:r>
          </a:p>
        </p:txBody>
      </p:sp>
      <p:sp>
        <p:nvSpPr>
          <p:cNvPr id="3" name="Titre 2">
            <a:extLst>
              <a:ext uri="{FF2B5EF4-FFF2-40B4-BE49-F238E27FC236}">
                <a16:creationId xmlns="" xmlns:a16="http://schemas.microsoft.com/office/drawing/2014/main" id="{1AD6EB8C-2615-4D88-8541-9EF352E77BEE}"/>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0" name="Espace réservé du numéro de diapositive 2">
            <a:extLst>
              <a:ext uri="{FF2B5EF4-FFF2-40B4-BE49-F238E27FC236}">
                <a16:creationId xmlns="" xmlns:a16="http://schemas.microsoft.com/office/drawing/2014/main" id="{D9D196F0-E493-49D2-9F1C-A192712DF1B1}"/>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1" name="Espace réservé du pied de page 4">
            <a:extLst>
              <a:ext uri="{FF2B5EF4-FFF2-40B4-BE49-F238E27FC236}">
                <a16:creationId xmlns="" xmlns:a16="http://schemas.microsoft.com/office/drawing/2014/main" id="{1DA3D5A4-C7A8-4D4E-87EB-5E1B79842736}"/>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9" name="Text Placeholder 8">
            <a:extLst>
              <a:ext uri="{FF2B5EF4-FFF2-40B4-BE49-F238E27FC236}">
                <a16:creationId xmlns="" xmlns:a16="http://schemas.microsoft.com/office/drawing/2014/main" id="{7C0063D2-D9CA-443F-8ADD-8084E6CAF018}"/>
              </a:ext>
            </a:extLst>
          </p:cNvPr>
          <p:cNvSpPr>
            <a:spLocks noGrp="1"/>
          </p:cNvSpPr>
          <p:nvPr>
            <p:ph type="body" sz="quarter" idx="18"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Tree>
    <p:extLst>
      <p:ext uri="{BB962C8B-B14F-4D97-AF65-F5344CB8AC3E}">
        <p14:creationId xmlns:p14="http://schemas.microsoft.com/office/powerpoint/2010/main" val="412093224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guide id="6" pos="306">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ntacts_Dark Blue Bg">
    <p:bg>
      <p:bgPr>
        <a:solidFill>
          <a:schemeClr val="accent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 xmlns:a16="http://schemas.microsoft.com/office/drawing/2014/main" id="{906C9BA4-2C1A-4C1C-ABBD-87F774202569}"/>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76809"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 xmlns:a16="http://schemas.microsoft.com/office/drawing/2014/main" id="{906C9BA4-2C1A-4C1C-ABBD-87F774202569}"/>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24CDAF32-7531-489D-9E20-8B6D3F39840E}"/>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 xmlns:a16="http://schemas.microsoft.com/office/drawing/2014/main" id="{D29AB0E7-CA31-4A74-99A1-D377A0137CBB}"/>
              </a:ext>
            </a:extLst>
          </p:cNvPr>
          <p:cNvSpPr>
            <a:spLocks noGrp="1"/>
          </p:cNvSpPr>
          <p:nvPr>
            <p:ph type="pic" sz="quarter" idx="19"/>
          </p:nvPr>
        </p:nvSpPr>
        <p:spPr>
          <a:xfrm>
            <a:off x="661020" y="3155515"/>
            <a:ext cx="2498984" cy="2498984"/>
          </a:xfrm>
        </p:spPr>
        <p:txBody>
          <a:bodyPr/>
          <a:lstStyle>
            <a:lvl1pPr>
              <a:defRPr>
                <a:solidFill>
                  <a:schemeClr val="bg1"/>
                </a:solidFill>
              </a:defRPr>
            </a:lvl1pPr>
          </a:lstStyle>
          <a:p>
            <a:endParaRPr lang="en-GB"/>
          </a:p>
        </p:txBody>
      </p:sp>
      <p:sp>
        <p:nvSpPr>
          <p:cNvPr id="13" name="Picture Placeholder 2">
            <a:extLst>
              <a:ext uri="{FF2B5EF4-FFF2-40B4-BE49-F238E27FC236}">
                <a16:creationId xmlns="" xmlns:a16="http://schemas.microsoft.com/office/drawing/2014/main" id="{7B23CA1B-04FD-4FE6-BA8E-8A20DD3B6E3F}"/>
              </a:ext>
            </a:extLst>
          </p:cNvPr>
          <p:cNvSpPr>
            <a:spLocks noGrp="1"/>
          </p:cNvSpPr>
          <p:nvPr>
            <p:ph type="pic" sz="quarter" idx="20"/>
          </p:nvPr>
        </p:nvSpPr>
        <p:spPr>
          <a:xfrm>
            <a:off x="4700980" y="3155515"/>
            <a:ext cx="2498984" cy="2498984"/>
          </a:xfrm>
        </p:spPr>
        <p:txBody>
          <a:bodyPr/>
          <a:lstStyle>
            <a:lvl1pPr>
              <a:defRPr>
                <a:solidFill>
                  <a:schemeClr val="bg1"/>
                </a:solidFill>
              </a:defRPr>
            </a:lvl1pPr>
          </a:lstStyle>
          <a:p>
            <a:endParaRPr lang="en-GB"/>
          </a:p>
        </p:txBody>
      </p:sp>
      <p:sp>
        <p:nvSpPr>
          <p:cNvPr id="14" name="Picture Placeholder 2">
            <a:extLst>
              <a:ext uri="{FF2B5EF4-FFF2-40B4-BE49-F238E27FC236}">
                <a16:creationId xmlns="" xmlns:a16="http://schemas.microsoft.com/office/drawing/2014/main" id="{F9A195B7-D401-4421-B65D-1CEB16B5A92D}"/>
              </a:ext>
            </a:extLst>
          </p:cNvPr>
          <p:cNvSpPr>
            <a:spLocks noGrp="1"/>
          </p:cNvSpPr>
          <p:nvPr>
            <p:ph type="pic" sz="quarter" idx="21"/>
          </p:nvPr>
        </p:nvSpPr>
        <p:spPr>
          <a:xfrm>
            <a:off x="8740940" y="3155515"/>
            <a:ext cx="2498984" cy="2498984"/>
          </a:xfrm>
        </p:spPr>
        <p:txBody>
          <a:bodyPr/>
          <a:lstStyle>
            <a:lvl1pPr>
              <a:defRPr>
                <a:solidFill>
                  <a:schemeClr val="bg1"/>
                </a:solidFill>
              </a:defRPr>
            </a:lvl1pPr>
          </a:lstStyle>
          <a:p>
            <a:endParaRPr lang="en-GB"/>
          </a:p>
        </p:txBody>
      </p:sp>
      <p:sp>
        <p:nvSpPr>
          <p:cNvPr id="16" name="Text Placeholder 15">
            <a:extLst>
              <a:ext uri="{FF2B5EF4-FFF2-40B4-BE49-F238E27FC236}">
                <a16:creationId xmlns="" xmlns:a16="http://schemas.microsoft.com/office/drawing/2014/main" id="{41154020-330A-4307-8B18-1E1750724F82}"/>
              </a:ext>
            </a:extLst>
          </p:cNvPr>
          <p:cNvSpPr>
            <a:spLocks noGrp="1"/>
          </p:cNvSpPr>
          <p:nvPr>
            <p:ph type="body" sz="quarter" idx="22" hasCustomPrompt="1"/>
          </p:nvPr>
        </p:nvSpPr>
        <p:spPr>
          <a:xfrm>
            <a:off x="495300" y="1653665"/>
            <a:ext cx="3121480" cy="661720"/>
          </a:xfrm>
        </p:spPr>
        <p:txBody>
          <a:bodyPr anchor="t">
            <a:spAutoFit/>
          </a:bodyPr>
          <a:lstStyle>
            <a:lvl1pPr>
              <a:defRPr>
                <a:solidFill>
                  <a:schemeClr val="bg1"/>
                </a:solidFill>
              </a:defRPr>
            </a:lvl1pPr>
            <a:lvl2pPr marL="88898" indent="-88898">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 xmlns:a16="http://schemas.microsoft.com/office/drawing/2014/main" id="{11E23B54-4D24-46E8-89DC-B72F0E0B6AB6}"/>
              </a:ext>
            </a:extLst>
          </p:cNvPr>
          <p:cNvSpPr>
            <a:spLocks noGrp="1"/>
          </p:cNvSpPr>
          <p:nvPr>
            <p:ph type="body" sz="quarter" idx="23" hasCustomPrompt="1"/>
          </p:nvPr>
        </p:nvSpPr>
        <p:spPr>
          <a:xfrm>
            <a:off x="4535260" y="1653665"/>
            <a:ext cx="3121480" cy="661720"/>
          </a:xfrm>
        </p:spPr>
        <p:txBody>
          <a:bodyPr anchor="t">
            <a:spAutoFit/>
          </a:bodyPr>
          <a:lstStyle>
            <a:lvl1pPr>
              <a:defRPr>
                <a:solidFill>
                  <a:schemeClr val="bg1"/>
                </a:solidFill>
              </a:defRPr>
            </a:lvl1pPr>
            <a:lvl2pPr marL="88898" indent="-88898">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 xmlns:a16="http://schemas.microsoft.com/office/drawing/2014/main" id="{B9F6CCAB-D20D-4FE7-A52D-DB5FEFAAB542}"/>
              </a:ext>
            </a:extLst>
          </p:cNvPr>
          <p:cNvSpPr>
            <a:spLocks noGrp="1"/>
          </p:cNvSpPr>
          <p:nvPr>
            <p:ph type="body" sz="quarter" idx="24" hasCustomPrompt="1"/>
          </p:nvPr>
        </p:nvSpPr>
        <p:spPr>
          <a:xfrm>
            <a:off x="8575220" y="1653665"/>
            <a:ext cx="3121480" cy="661720"/>
          </a:xfrm>
        </p:spPr>
        <p:txBody>
          <a:bodyPr anchor="t">
            <a:spAutoFit/>
          </a:bodyPr>
          <a:lstStyle>
            <a:lvl1pPr>
              <a:defRPr>
                <a:solidFill>
                  <a:schemeClr val="bg1"/>
                </a:solidFill>
              </a:defRPr>
            </a:lvl1pPr>
            <a:lvl2pPr marL="88898" indent="-88898">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pic>
        <p:nvPicPr>
          <p:cNvPr id="22" name="Graphique 21">
            <a:extLst>
              <a:ext uri="{FF2B5EF4-FFF2-40B4-BE49-F238E27FC236}">
                <a16:creationId xmlns="" xmlns:a16="http://schemas.microsoft.com/office/drawing/2014/main" id="{51899836-D62E-4313-A8AB-0C1D11AC6FD6}"/>
              </a:ext>
            </a:extLst>
          </p:cNvPr>
          <p:cNvPicPr>
            <a:picLocks noChangeAspect="1"/>
          </p:cNvPicPr>
          <p:nvPr userDrawn="1"/>
        </p:nvPicPr>
        <p:blipFill>
          <a:blip r:embed="rId7">
            <a:extLst>
              <a:ext uri="{96DAC541-7B7A-43D3-8B79-37D633B846F1}">
                <asvg:svgBlip xmlns="" xmlns:asvg="http://schemas.microsoft.com/office/drawing/2016/SVG/main" r:embed="rId8"/>
              </a:ext>
            </a:extLst>
          </a:blip>
          <a:stretch>
            <a:fillRect/>
          </a:stretch>
        </p:blipFill>
        <p:spPr>
          <a:xfrm>
            <a:off x="11255165" y="6135730"/>
            <a:ext cx="549900" cy="495919"/>
          </a:xfrm>
          <a:prstGeom prst="rect">
            <a:avLst/>
          </a:prstGeom>
        </p:spPr>
      </p:pic>
      <p:sp>
        <p:nvSpPr>
          <p:cNvPr id="4" name="Titre 3">
            <a:extLst>
              <a:ext uri="{FF2B5EF4-FFF2-40B4-BE49-F238E27FC236}">
                <a16:creationId xmlns="" xmlns:a16="http://schemas.microsoft.com/office/drawing/2014/main" id="{9F68698D-F3B0-4788-AF4C-465233CDAD8E}"/>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1" name="Espace réservé du numéro de diapositive 2">
            <a:extLst>
              <a:ext uri="{FF2B5EF4-FFF2-40B4-BE49-F238E27FC236}">
                <a16:creationId xmlns="" xmlns:a16="http://schemas.microsoft.com/office/drawing/2014/main" id="{C6A7D93F-558B-468A-BD97-4A324D31E450}"/>
              </a:ext>
            </a:extLst>
          </p:cNvPr>
          <p:cNvSpPr>
            <a:spLocks noGrp="1"/>
          </p:cNvSpPr>
          <p:nvPr>
            <p:ph type="sldNum" sz="quarter" idx="25"/>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 xmlns:a16="http://schemas.microsoft.com/office/drawing/2014/main" id="{D836BAF7-4960-44BE-976B-FA96BE235CD4}"/>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19" name="Text Placeholder 8">
            <a:extLst>
              <a:ext uri="{FF2B5EF4-FFF2-40B4-BE49-F238E27FC236}">
                <a16:creationId xmlns="" xmlns:a16="http://schemas.microsoft.com/office/drawing/2014/main" id="{0FD6EC61-BEBC-4E54-BC44-9C1775E70656}"/>
              </a:ext>
            </a:extLst>
          </p:cNvPr>
          <p:cNvSpPr>
            <a:spLocks noGrp="1"/>
          </p:cNvSpPr>
          <p:nvPr>
            <p:ph type="body" sz="quarter" idx="18"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5" name="Cadre 14">
            <a:extLst>
              <a:ext uri="{FF2B5EF4-FFF2-40B4-BE49-F238E27FC236}">
                <a16:creationId xmlns="" xmlns:a16="http://schemas.microsoft.com/office/drawing/2014/main" id="{68EED736-1703-4230-AAE3-5752B65C5AC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125873358"/>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Contacts_Blue Bg">
    <p:bg>
      <p:bgPr>
        <a:solidFill>
          <a:schemeClr val="bg2"/>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 xmlns:a16="http://schemas.microsoft.com/office/drawing/2014/main" id="{906C9BA4-2C1A-4C1C-ABBD-87F774202569}"/>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77833"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 xmlns:a16="http://schemas.microsoft.com/office/drawing/2014/main" id="{906C9BA4-2C1A-4C1C-ABBD-87F774202569}"/>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24CDAF32-7531-489D-9E20-8B6D3F39840E}"/>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 xmlns:a16="http://schemas.microsoft.com/office/drawing/2014/main" id="{D29AB0E7-CA31-4A74-99A1-D377A0137CBB}"/>
              </a:ext>
            </a:extLst>
          </p:cNvPr>
          <p:cNvSpPr>
            <a:spLocks noGrp="1"/>
          </p:cNvSpPr>
          <p:nvPr>
            <p:ph type="pic" sz="quarter" idx="19"/>
          </p:nvPr>
        </p:nvSpPr>
        <p:spPr>
          <a:xfrm>
            <a:off x="661020" y="3155515"/>
            <a:ext cx="2498984" cy="2498984"/>
          </a:xfrm>
        </p:spPr>
        <p:txBody>
          <a:bodyPr/>
          <a:lstStyle>
            <a:lvl1pPr>
              <a:defRPr>
                <a:solidFill>
                  <a:schemeClr val="bg1"/>
                </a:solidFill>
              </a:defRPr>
            </a:lvl1pPr>
          </a:lstStyle>
          <a:p>
            <a:endParaRPr lang="en-GB"/>
          </a:p>
        </p:txBody>
      </p:sp>
      <p:sp>
        <p:nvSpPr>
          <p:cNvPr id="13" name="Picture Placeholder 2">
            <a:extLst>
              <a:ext uri="{FF2B5EF4-FFF2-40B4-BE49-F238E27FC236}">
                <a16:creationId xmlns="" xmlns:a16="http://schemas.microsoft.com/office/drawing/2014/main" id="{7B23CA1B-04FD-4FE6-BA8E-8A20DD3B6E3F}"/>
              </a:ext>
            </a:extLst>
          </p:cNvPr>
          <p:cNvSpPr>
            <a:spLocks noGrp="1"/>
          </p:cNvSpPr>
          <p:nvPr>
            <p:ph type="pic" sz="quarter" idx="20"/>
          </p:nvPr>
        </p:nvSpPr>
        <p:spPr>
          <a:xfrm>
            <a:off x="4700980" y="3155515"/>
            <a:ext cx="2498984" cy="2498984"/>
          </a:xfrm>
        </p:spPr>
        <p:txBody>
          <a:bodyPr/>
          <a:lstStyle>
            <a:lvl1pPr>
              <a:defRPr>
                <a:solidFill>
                  <a:schemeClr val="bg1"/>
                </a:solidFill>
              </a:defRPr>
            </a:lvl1pPr>
          </a:lstStyle>
          <a:p>
            <a:endParaRPr lang="en-GB"/>
          </a:p>
        </p:txBody>
      </p:sp>
      <p:sp>
        <p:nvSpPr>
          <p:cNvPr id="14" name="Picture Placeholder 2">
            <a:extLst>
              <a:ext uri="{FF2B5EF4-FFF2-40B4-BE49-F238E27FC236}">
                <a16:creationId xmlns="" xmlns:a16="http://schemas.microsoft.com/office/drawing/2014/main" id="{F9A195B7-D401-4421-B65D-1CEB16B5A92D}"/>
              </a:ext>
            </a:extLst>
          </p:cNvPr>
          <p:cNvSpPr>
            <a:spLocks noGrp="1"/>
          </p:cNvSpPr>
          <p:nvPr>
            <p:ph type="pic" sz="quarter" idx="21"/>
          </p:nvPr>
        </p:nvSpPr>
        <p:spPr>
          <a:xfrm>
            <a:off x="8740940" y="3155515"/>
            <a:ext cx="2498984" cy="2498984"/>
          </a:xfrm>
        </p:spPr>
        <p:txBody>
          <a:bodyPr/>
          <a:lstStyle>
            <a:lvl1pPr>
              <a:defRPr>
                <a:solidFill>
                  <a:schemeClr val="bg1"/>
                </a:solidFill>
              </a:defRPr>
            </a:lvl1pPr>
          </a:lstStyle>
          <a:p>
            <a:endParaRPr lang="en-GB"/>
          </a:p>
        </p:txBody>
      </p:sp>
      <p:sp>
        <p:nvSpPr>
          <p:cNvPr id="16" name="Text Placeholder 15">
            <a:extLst>
              <a:ext uri="{FF2B5EF4-FFF2-40B4-BE49-F238E27FC236}">
                <a16:creationId xmlns="" xmlns:a16="http://schemas.microsoft.com/office/drawing/2014/main" id="{41154020-330A-4307-8B18-1E1750724F82}"/>
              </a:ext>
            </a:extLst>
          </p:cNvPr>
          <p:cNvSpPr>
            <a:spLocks noGrp="1"/>
          </p:cNvSpPr>
          <p:nvPr>
            <p:ph type="body" sz="quarter" idx="22" hasCustomPrompt="1"/>
          </p:nvPr>
        </p:nvSpPr>
        <p:spPr>
          <a:xfrm>
            <a:off x="495300" y="1653665"/>
            <a:ext cx="3121480" cy="661720"/>
          </a:xfrm>
        </p:spPr>
        <p:txBody>
          <a:bodyPr anchor="t">
            <a:spAutoFit/>
          </a:bodyPr>
          <a:lstStyle>
            <a:lvl1pPr>
              <a:defRPr>
                <a:solidFill>
                  <a:schemeClr val="bg1"/>
                </a:solidFill>
              </a:defRPr>
            </a:lvl1pPr>
            <a:lvl2pPr marL="88898" indent="-88898">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 xmlns:a16="http://schemas.microsoft.com/office/drawing/2014/main" id="{11E23B54-4D24-46E8-89DC-B72F0E0B6AB6}"/>
              </a:ext>
            </a:extLst>
          </p:cNvPr>
          <p:cNvSpPr>
            <a:spLocks noGrp="1"/>
          </p:cNvSpPr>
          <p:nvPr>
            <p:ph type="body" sz="quarter" idx="23" hasCustomPrompt="1"/>
          </p:nvPr>
        </p:nvSpPr>
        <p:spPr>
          <a:xfrm>
            <a:off x="4535260" y="1653665"/>
            <a:ext cx="3121480" cy="661720"/>
          </a:xfrm>
        </p:spPr>
        <p:txBody>
          <a:bodyPr anchor="t">
            <a:spAutoFit/>
          </a:bodyPr>
          <a:lstStyle>
            <a:lvl1pPr>
              <a:defRPr>
                <a:solidFill>
                  <a:schemeClr val="bg1"/>
                </a:solidFill>
              </a:defRPr>
            </a:lvl1pPr>
            <a:lvl2pPr marL="88898" indent="-88898">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 xmlns:a16="http://schemas.microsoft.com/office/drawing/2014/main" id="{B9F6CCAB-D20D-4FE7-A52D-DB5FEFAAB542}"/>
              </a:ext>
            </a:extLst>
          </p:cNvPr>
          <p:cNvSpPr>
            <a:spLocks noGrp="1"/>
          </p:cNvSpPr>
          <p:nvPr>
            <p:ph type="body" sz="quarter" idx="24" hasCustomPrompt="1"/>
          </p:nvPr>
        </p:nvSpPr>
        <p:spPr>
          <a:xfrm>
            <a:off x="8575220" y="1653665"/>
            <a:ext cx="3121480" cy="661720"/>
          </a:xfrm>
        </p:spPr>
        <p:txBody>
          <a:bodyPr anchor="t">
            <a:spAutoFit/>
          </a:bodyPr>
          <a:lstStyle>
            <a:lvl1pPr>
              <a:defRPr>
                <a:solidFill>
                  <a:schemeClr val="bg1"/>
                </a:solidFill>
              </a:defRPr>
            </a:lvl1pPr>
            <a:lvl2pPr marL="88898" indent="-88898">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pic>
        <p:nvPicPr>
          <p:cNvPr id="22" name="Graphique 21">
            <a:extLst>
              <a:ext uri="{FF2B5EF4-FFF2-40B4-BE49-F238E27FC236}">
                <a16:creationId xmlns="" xmlns:a16="http://schemas.microsoft.com/office/drawing/2014/main" id="{51899836-D62E-4313-A8AB-0C1D11AC6FD6}"/>
              </a:ext>
            </a:extLst>
          </p:cNvPr>
          <p:cNvPicPr>
            <a:picLocks noChangeAspect="1"/>
          </p:cNvPicPr>
          <p:nvPr userDrawn="1"/>
        </p:nvPicPr>
        <p:blipFill>
          <a:blip r:embed="rId7">
            <a:extLst>
              <a:ext uri="{96DAC541-7B7A-43D3-8B79-37D633B846F1}">
                <asvg:svgBlip xmlns="" xmlns:asvg="http://schemas.microsoft.com/office/drawing/2016/SVG/main" r:embed="rId8"/>
              </a:ext>
            </a:extLst>
          </a:blip>
          <a:stretch>
            <a:fillRect/>
          </a:stretch>
        </p:blipFill>
        <p:spPr>
          <a:xfrm>
            <a:off x="11255165" y="6135730"/>
            <a:ext cx="549900" cy="495919"/>
          </a:xfrm>
          <a:prstGeom prst="rect">
            <a:avLst/>
          </a:prstGeom>
        </p:spPr>
      </p:pic>
      <p:sp>
        <p:nvSpPr>
          <p:cNvPr id="4" name="Titre 3">
            <a:extLst>
              <a:ext uri="{FF2B5EF4-FFF2-40B4-BE49-F238E27FC236}">
                <a16:creationId xmlns="" xmlns:a16="http://schemas.microsoft.com/office/drawing/2014/main" id="{655BB120-DEC8-4862-A749-F95DCFBBD8A3}"/>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1" name="Espace réservé du numéro de diapositive 2">
            <a:extLst>
              <a:ext uri="{FF2B5EF4-FFF2-40B4-BE49-F238E27FC236}">
                <a16:creationId xmlns="" xmlns:a16="http://schemas.microsoft.com/office/drawing/2014/main" id="{884DC4C2-9D2C-4842-A411-C03316909904}"/>
              </a:ext>
            </a:extLst>
          </p:cNvPr>
          <p:cNvSpPr>
            <a:spLocks noGrp="1"/>
          </p:cNvSpPr>
          <p:nvPr>
            <p:ph type="sldNum" sz="quarter" idx="25"/>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 xmlns:a16="http://schemas.microsoft.com/office/drawing/2014/main" id="{80203216-1526-40D8-82F2-453F753FA3DB}"/>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19" name="Text Placeholder 8">
            <a:extLst>
              <a:ext uri="{FF2B5EF4-FFF2-40B4-BE49-F238E27FC236}">
                <a16:creationId xmlns="" xmlns:a16="http://schemas.microsoft.com/office/drawing/2014/main" id="{2B73FA08-BEBA-4849-818A-CAA0CE59A661}"/>
              </a:ext>
            </a:extLst>
          </p:cNvPr>
          <p:cNvSpPr>
            <a:spLocks noGrp="1"/>
          </p:cNvSpPr>
          <p:nvPr>
            <p:ph type="body" sz="quarter" idx="18" hasCustomPrompt="1"/>
          </p:nvPr>
        </p:nvSpPr>
        <p:spPr>
          <a:xfrm>
            <a:off x="404788" y="5914632"/>
            <a:ext cx="11463417" cy="215444"/>
          </a:xfrm>
        </p:spPr>
        <p:txBody>
          <a:bodyPr wrap="square" lIns="72000" anchor="b">
            <a:spAutoFit/>
          </a:bodyPr>
          <a:lstStyle>
            <a:lvl1pPr marL="0" indent="0">
              <a:buNone/>
              <a:defRPr sz="800" b="0" i="1">
                <a:solidFill>
                  <a:schemeClr val="bg1"/>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15" name="Cadre 14">
            <a:extLst>
              <a:ext uri="{FF2B5EF4-FFF2-40B4-BE49-F238E27FC236}">
                <a16:creationId xmlns="" xmlns:a16="http://schemas.microsoft.com/office/drawing/2014/main" id="{FF22C7FD-AB94-474F-A263-6F71CCCBCD7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2808628991"/>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A7272C5A-A11F-4DD3-BF54-F64C82B84D60}"/>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ext Placeholder 8">
            <a:extLst>
              <a:ext uri="{FF2B5EF4-FFF2-40B4-BE49-F238E27FC236}">
                <a16:creationId xmlns="" xmlns:a16="http://schemas.microsoft.com/office/drawing/2014/main" id="{A59EA477-4D96-4C94-A268-87C2D94F0851}"/>
              </a:ext>
            </a:extLst>
          </p:cNvPr>
          <p:cNvSpPr>
            <a:spLocks noGrp="1"/>
          </p:cNvSpPr>
          <p:nvPr>
            <p:ph type="body" sz="quarter" idx="24" hasCustomPrompt="1"/>
          </p:nvPr>
        </p:nvSpPr>
        <p:spPr>
          <a:xfrm>
            <a:off x="404788" y="5914632"/>
            <a:ext cx="11463417" cy="215444"/>
          </a:xfrm>
        </p:spPr>
        <p:txBody>
          <a:bodyPr wrap="square" lIns="72000" anchor="b">
            <a:spAutoFit/>
          </a:bodyPr>
          <a:lstStyle>
            <a:lvl1pPr marL="0" indent="0">
              <a:buNone/>
              <a:defRPr sz="800" b="0" i="1">
                <a:solidFill>
                  <a:schemeClr val="bg1">
                    <a:lumMod val="50000"/>
                  </a:schemeClr>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
        <p:nvSpPr>
          <p:cNvPr id="5" name="Cadre 4">
            <a:extLst>
              <a:ext uri="{FF2B5EF4-FFF2-40B4-BE49-F238E27FC236}">
                <a16:creationId xmlns="" xmlns:a16="http://schemas.microsoft.com/office/drawing/2014/main" id="{3DF33BB3-DE83-4590-A4FA-9BC48FEB225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4096049438"/>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106595BE-8670-4A5F-B6E3-C00B54377605}"/>
              </a:ext>
            </a:extLst>
          </p:cNvPr>
          <p:cNvSpPr/>
          <p:nvPr userDrawn="1"/>
        </p:nvSpPr>
        <p:spPr>
          <a:xfrm>
            <a:off x="0" y="0"/>
            <a:ext cx="59879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5" name="Espace réservé du numéro de diapositive 2">
            <a:extLst>
              <a:ext uri="{FF2B5EF4-FFF2-40B4-BE49-F238E27FC236}">
                <a16:creationId xmlns="" xmlns:a16="http://schemas.microsoft.com/office/drawing/2014/main" id="{4E9F0883-33F3-4D62-A0A5-04FAA00189A8}"/>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8" name="Espace réservé du pied de page 4">
            <a:extLst>
              <a:ext uri="{FF2B5EF4-FFF2-40B4-BE49-F238E27FC236}">
                <a16:creationId xmlns="" xmlns:a16="http://schemas.microsoft.com/office/drawing/2014/main" id="{7CE4141A-CB17-4D34-9EF4-654584A2F66C}"/>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7" name="Cadre 6">
            <a:extLst>
              <a:ext uri="{FF2B5EF4-FFF2-40B4-BE49-F238E27FC236}">
                <a16:creationId xmlns="" xmlns:a16="http://schemas.microsoft.com/office/drawing/2014/main" id="{DDD157D2-6F21-42E5-B4EA-1247BDAA626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3365374689"/>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Visual on the right">
    <p:spTree>
      <p:nvGrpSpPr>
        <p:cNvPr id="1" name=""/>
        <p:cNvGrpSpPr/>
        <p:nvPr/>
      </p:nvGrpSpPr>
      <p:grpSpPr>
        <a:xfrm>
          <a:off x="0" y="0"/>
          <a:ext cx="0" cy="0"/>
          <a:chOff x="0" y="0"/>
          <a:chExt cx="0" cy="0"/>
        </a:xfrm>
      </p:grpSpPr>
      <p:sp>
        <p:nvSpPr>
          <p:cNvPr id="7" name="Espace réservé pour une image  6">
            <a:extLst>
              <a:ext uri="{FF2B5EF4-FFF2-40B4-BE49-F238E27FC236}">
                <a16:creationId xmlns="" xmlns:a16="http://schemas.microsoft.com/office/drawing/2014/main" id="{7B4C045D-983E-4F2B-8857-9216B119E081}"/>
              </a:ext>
            </a:extLst>
          </p:cNvPr>
          <p:cNvSpPr>
            <a:spLocks noGrp="1"/>
          </p:cNvSpPr>
          <p:nvPr>
            <p:ph type="pic" sz="quarter" idx="13" hasCustomPrompt="1"/>
          </p:nvPr>
        </p:nvSpPr>
        <p:spPr>
          <a:xfrm>
            <a:off x="5123893" y="113568"/>
            <a:ext cx="6954540" cy="6630864"/>
          </a:xfrm>
          <a:custGeom>
            <a:avLst/>
            <a:gdLst>
              <a:gd name="connsiteX0" fmla="*/ 0 w 6954540"/>
              <a:gd name="connsiteY0" fmla="*/ 0 h 6630864"/>
              <a:gd name="connsiteX1" fmla="*/ 6954540 w 6954540"/>
              <a:gd name="connsiteY1" fmla="*/ 0 h 6630864"/>
              <a:gd name="connsiteX2" fmla="*/ 6954540 w 6954540"/>
              <a:gd name="connsiteY2" fmla="*/ 6630864 h 6630864"/>
              <a:gd name="connsiteX3" fmla="*/ 0 w 6954540"/>
              <a:gd name="connsiteY3" fmla="*/ 6630864 h 6630864"/>
            </a:gdLst>
            <a:ahLst/>
            <a:cxnLst>
              <a:cxn ang="0">
                <a:pos x="connsiteX0" y="connsiteY0"/>
              </a:cxn>
              <a:cxn ang="0">
                <a:pos x="connsiteX1" y="connsiteY1"/>
              </a:cxn>
              <a:cxn ang="0">
                <a:pos x="connsiteX2" y="connsiteY2"/>
              </a:cxn>
              <a:cxn ang="0">
                <a:pos x="connsiteX3" y="connsiteY3"/>
              </a:cxn>
            </a:cxnLst>
            <a:rect l="l" t="t" r="r" b="b"/>
            <a:pathLst>
              <a:path w="6954540" h="6630864">
                <a:moveTo>
                  <a:pt x="0" y="0"/>
                </a:moveTo>
                <a:lnTo>
                  <a:pt x="6954540" y="0"/>
                </a:lnTo>
                <a:lnTo>
                  <a:pt x="6954540" y="6630864"/>
                </a:lnTo>
                <a:lnTo>
                  <a:pt x="0" y="6630864"/>
                </a:lnTo>
                <a:close/>
              </a:path>
            </a:pathLst>
          </a:custGeom>
          <a:solidFill>
            <a:schemeClr val="bg1">
              <a:lumMod val="95000"/>
            </a:schemeClr>
          </a:solidFill>
        </p:spPr>
        <p:txBody>
          <a:bodyPr wrap="square">
            <a:noAutofit/>
          </a:bodyPr>
          <a:lstStyle/>
          <a:p>
            <a:r>
              <a:rPr lang="en-GB" dirty="0"/>
              <a:t> </a:t>
            </a:r>
          </a:p>
        </p:txBody>
      </p:sp>
      <p:sp>
        <p:nvSpPr>
          <p:cNvPr id="2" name="Espace réservé du numéro de diapositive 1">
            <a:extLst>
              <a:ext uri="{FF2B5EF4-FFF2-40B4-BE49-F238E27FC236}">
                <a16:creationId xmlns="" xmlns:a16="http://schemas.microsoft.com/office/drawing/2014/main" id="{B52F0521-4D9F-4207-B1DF-7BCF176045CE}"/>
              </a:ext>
            </a:extLst>
          </p:cNvPr>
          <p:cNvSpPr>
            <a:spLocks noGrp="1"/>
          </p:cNvSpPr>
          <p:nvPr>
            <p:ph type="sldNum" sz="quarter" idx="18"/>
          </p:nvPr>
        </p:nvSpPr>
        <p:spPr/>
        <p:txBody>
          <a:bodyPr/>
          <a:lstStyle/>
          <a:p>
            <a:fld id="{D61AABEC-672F-4B68-B914-690DA978312C}" type="slidenum">
              <a:rPr lang="en-GB" smtClean="0"/>
              <a:pPr/>
              <a:t>‹#›</a:t>
            </a:fld>
            <a:r>
              <a:rPr lang="en-GB"/>
              <a:t> ‒ </a:t>
            </a:r>
            <a:endParaRPr lang="en-GB" dirty="0"/>
          </a:p>
        </p:txBody>
      </p:sp>
      <p:sp>
        <p:nvSpPr>
          <p:cNvPr id="5" name="Text Placeholder 8">
            <a:extLst>
              <a:ext uri="{FF2B5EF4-FFF2-40B4-BE49-F238E27FC236}">
                <a16:creationId xmlns="" xmlns:a16="http://schemas.microsoft.com/office/drawing/2014/main" id="{0FDE419E-CB0C-43DC-A5A5-526480C8B10D}"/>
              </a:ext>
            </a:extLst>
          </p:cNvPr>
          <p:cNvSpPr>
            <a:spLocks noGrp="1"/>
          </p:cNvSpPr>
          <p:nvPr>
            <p:ph type="body" sz="quarter" idx="24" hasCustomPrompt="1"/>
          </p:nvPr>
        </p:nvSpPr>
        <p:spPr>
          <a:xfrm>
            <a:off x="404788" y="5914632"/>
            <a:ext cx="11463417" cy="215444"/>
          </a:xfrm>
        </p:spPr>
        <p:txBody>
          <a:bodyPr wrap="square" lIns="72000" anchor="b">
            <a:spAutoFit/>
          </a:bodyPr>
          <a:lstStyle>
            <a:lvl1pPr marL="0" indent="0">
              <a:buNone/>
              <a:defRPr sz="800" b="0" i="1">
                <a:solidFill>
                  <a:schemeClr val="bg1">
                    <a:lumMod val="50000"/>
                  </a:schemeClr>
                </a:solidFill>
              </a:defRPr>
            </a:lvl1pPr>
            <a:lvl2pPr marL="133347" indent="0">
              <a:buNone/>
              <a:defRPr/>
            </a:lvl2pPr>
            <a:lvl3pPr marL="542912" indent="0">
              <a:buNone/>
              <a:defRPr/>
            </a:lvl3pPr>
            <a:lvl4pPr marL="758806" indent="0">
              <a:buNone/>
              <a:defRPr/>
            </a:lvl4pPr>
            <a:lvl5pPr marL="1033437" indent="0">
              <a:buNone/>
              <a:defRPr/>
            </a:lvl5pPr>
          </a:lstStyle>
          <a:p>
            <a:pPr lvl="0"/>
            <a:r>
              <a:rPr lang="en-GB" dirty="0"/>
              <a:t>Sources:</a:t>
            </a:r>
          </a:p>
        </p:txBody>
      </p:sp>
    </p:spTree>
    <p:extLst>
      <p:ext uri="{BB962C8B-B14F-4D97-AF65-F5344CB8AC3E}">
        <p14:creationId xmlns:p14="http://schemas.microsoft.com/office/powerpoint/2010/main" val="496683243"/>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t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 xmlns:a16="http://schemas.microsoft.com/office/drawing/2014/main" id="{60ABFA1E-B316-436E-9376-68EB419FC111}"/>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0249"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 xmlns:a16="http://schemas.microsoft.com/office/drawing/2014/main" id="{60ABFA1E-B316-436E-9376-68EB419FC111}"/>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 xmlns:a16="http://schemas.microsoft.com/office/drawing/2014/main" id="{090B98A0-6801-4768-B6F7-29BDCE8AEFAF}"/>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 xmlns:a16="http://schemas.microsoft.com/office/drawing/2014/main" id="{F64F9793-BC9C-4454-9F7F-5BB60A70AEED}"/>
              </a:ext>
            </a:extLst>
          </p:cNvPr>
          <p:cNvSpPr/>
          <p:nvPr userDrawn="1"/>
        </p:nvSpPr>
        <p:spPr>
          <a:xfrm rot="18932423">
            <a:off x="2101012" y="2821243"/>
            <a:ext cx="11030123"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4" name="Forme libre : forme 13">
            <a:extLst>
              <a:ext uri="{FF2B5EF4-FFF2-40B4-BE49-F238E27FC236}">
                <a16:creationId xmlns="" xmlns:a16="http://schemas.microsoft.com/office/drawing/2014/main" id="{D42A29F8-8B81-4FB1-8852-D3129D82F2F7}"/>
              </a:ext>
            </a:extLst>
          </p:cNvPr>
          <p:cNvSpPr/>
          <p:nvPr userDrawn="1"/>
        </p:nvSpPr>
        <p:spPr>
          <a:xfrm rot="18932423">
            <a:off x="4731457" y="3460933"/>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2" name="Espace réservé du texte 11">
            <a:extLst>
              <a:ext uri="{FF2B5EF4-FFF2-40B4-BE49-F238E27FC236}">
                <a16:creationId xmlns="" xmlns:a16="http://schemas.microsoft.com/office/drawing/2014/main" id="{EBE94776-9B87-471E-83E1-9924DF80A377}"/>
              </a:ext>
            </a:extLst>
          </p:cNvPr>
          <p:cNvSpPr>
            <a:spLocks noGrp="1"/>
          </p:cNvSpPr>
          <p:nvPr>
            <p:ph type="body" sz="quarter" idx="13" hasCustomPrompt="1"/>
          </p:nvPr>
        </p:nvSpPr>
        <p:spPr>
          <a:xfrm>
            <a:off x="9828893" y="3288"/>
            <a:ext cx="2047569" cy="4539704"/>
          </a:xfrm>
        </p:spPr>
        <p:txBody>
          <a:bodyPr wrap="none">
            <a:spAutoFit/>
          </a:bodyPr>
          <a:lstStyle>
            <a:lvl1pPr marL="0" indent="0">
              <a:buNone/>
              <a:defRPr sz="28699" b="1">
                <a:solidFill>
                  <a:schemeClr val="bg1"/>
                </a:solidFill>
              </a:defRPr>
            </a:lvl1pPr>
          </a:lstStyle>
          <a:p>
            <a:pPr lvl="0"/>
            <a:r>
              <a:rPr lang="en-GB" dirty="0"/>
              <a:t>0</a:t>
            </a:r>
          </a:p>
        </p:txBody>
      </p:sp>
      <p:sp>
        <p:nvSpPr>
          <p:cNvPr id="15" name="Title 1">
            <a:extLst>
              <a:ext uri="{FF2B5EF4-FFF2-40B4-BE49-F238E27FC236}">
                <a16:creationId xmlns="" xmlns:a16="http://schemas.microsoft.com/office/drawing/2014/main" id="{6C4BB860-E9E5-4315-9166-BE3A6F99D541}"/>
              </a:ext>
            </a:extLst>
          </p:cNvPr>
          <p:cNvSpPr>
            <a:spLocks noGrp="1"/>
          </p:cNvSpPr>
          <p:nvPr>
            <p:ph type="title"/>
          </p:nvPr>
        </p:nvSpPr>
        <p:spPr>
          <a:xfrm>
            <a:off x="459207" y="546022"/>
            <a:ext cx="7551996" cy="1618477"/>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 xmlns:a16="http://schemas.microsoft.com/office/drawing/2014/main" id="{9D0DDBF5-15A9-48AF-8154-A223158BFEC2}"/>
              </a:ext>
            </a:extLst>
          </p:cNvPr>
          <p:cNvSpPr>
            <a:spLocks noGrp="1"/>
          </p:cNvSpPr>
          <p:nvPr>
            <p:ph type="body" idx="1"/>
          </p:nvPr>
        </p:nvSpPr>
        <p:spPr>
          <a:xfrm>
            <a:off x="452215" y="2816933"/>
            <a:ext cx="7551996" cy="861775"/>
          </a:xfrm>
        </p:spPr>
        <p:txBody>
          <a:bodyPr lIns="108000" rIns="180000">
            <a:spAutoFit/>
          </a:bodyPr>
          <a:lstStyle>
            <a:lvl1pPr marL="0" indent="0">
              <a:buNone/>
              <a:defRPr sz="2400" b="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pic>
        <p:nvPicPr>
          <p:cNvPr id="16" name="Graphique 8">
            <a:extLst>
              <a:ext uri="{FF2B5EF4-FFF2-40B4-BE49-F238E27FC236}">
                <a16:creationId xmlns="" xmlns:a16="http://schemas.microsoft.com/office/drawing/2014/main" id="{E4759D16-3C68-46E4-914B-85AEC88CBD33}"/>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7" name="Espace réservé du numéro de diapositive 2">
            <a:extLst>
              <a:ext uri="{FF2B5EF4-FFF2-40B4-BE49-F238E27FC236}">
                <a16:creationId xmlns="" xmlns:a16="http://schemas.microsoft.com/office/drawing/2014/main" id="{3DEA2039-7C0C-4137-BC63-7489537E8A7B}"/>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8" name="Espace réservé du pied de page 4">
            <a:extLst>
              <a:ext uri="{FF2B5EF4-FFF2-40B4-BE49-F238E27FC236}">
                <a16:creationId xmlns="" xmlns:a16="http://schemas.microsoft.com/office/drawing/2014/main" id="{6F0D60AE-1577-4008-9F3D-2335AB963E1E}"/>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Doc Name</a:t>
            </a:r>
          </a:p>
        </p:txBody>
      </p:sp>
      <p:sp>
        <p:nvSpPr>
          <p:cNvPr id="20" name="Cadre 19">
            <a:extLst>
              <a:ext uri="{FF2B5EF4-FFF2-40B4-BE49-F238E27FC236}">
                <a16:creationId xmlns="" xmlns:a16="http://schemas.microsoft.com/office/drawing/2014/main" id="{907E0E55-DA25-4581-B98C-62CD55A16F5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2086829473"/>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 xmlns:a16="http://schemas.microsoft.com/office/drawing/2014/main" id="{8866C9DA-1390-4B1C-A5FA-DA3341B9216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78857"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 xmlns:a16="http://schemas.microsoft.com/office/drawing/2014/main" id="{8866C9DA-1390-4B1C-A5FA-DA3341B92160}"/>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29" name="Forme libre : forme 28">
            <a:extLst>
              <a:ext uri="{FF2B5EF4-FFF2-40B4-BE49-F238E27FC236}">
                <a16:creationId xmlns="" xmlns:a16="http://schemas.microsoft.com/office/drawing/2014/main" id="{7F299C1D-1251-47CF-8DC0-0B896E12FCE0}"/>
              </a:ext>
            </a:extLst>
          </p:cNvPr>
          <p:cNvSpPr/>
          <p:nvPr userDrawn="1"/>
        </p:nvSpPr>
        <p:spPr>
          <a:xfrm rot="18932423">
            <a:off x="2101012" y="2821243"/>
            <a:ext cx="11030123"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31" name="Forme libre : forme 30">
            <a:extLst>
              <a:ext uri="{FF2B5EF4-FFF2-40B4-BE49-F238E27FC236}">
                <a16:creationId xmlns="" xmlns:a16="http://schemas.microsoft.com/office/drawing/2014/main" id="{C687F725-9BAA-4FDE-BF5B-B39EF6EA033C}"/>
              </a:ext>
            </a:extLst>
          </p:cNvPr>
          <p:cNvSpPr/>
          <p:nvPr userDrawn="1"/>
        </p:nvSpPr>
        <p:spPr>
          <a:xfrm rot="18932423">
            <a:off x="4731457" y="3460933"/>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9" name="Image 8" descr="Une image contenant objet&#10;&#10;Description générée automatiquement">
            <a:extLst>
              <a:ext uri="{FF2B5EF4-FFF2-40B4-BE49-F238E27FC236}">
                <a16:creationId xmlns="" xmlns:a16="http://schemas.microsoft.com/office/drawing/2014/main" id="{7AB34238-B7E0-4612-92CE-C4989B35C07E}"/>
              </a:ext>
            </a:extLst>
          </p:cNvPr>
          <p:cNvPicPr>
            <a:picLocks noChangeAspect="1"/>
          </p:cNvPicPr>
          <p:nvPr userDrawn="1"/>
        </p:nvPicPr>
        <p:blipFill rotWithShape="1">
          <a:blip r:embed="rId6"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pic>
        <p:nvPicPr>
          <p:cNvPr id="7" name="Graphique 12">
            <a:extLst>
              <a:ext uri="{FF2B5EF4-FFF2-40B4-BE49-F238E27FC236}">
                <a16:creationId xmlns="" xmlns:a16="http://schemas.microsoft.com/office/drawing/2014/main" id="{4A97E8AF-E7A3-48CB-93FA-FB7ABD189EE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10730262" y="5358931"/>
            <a:ext cx="863743" cy="791160"/>
          </a:xfrm>
          <a:prstGeom prst="rect">
            <a:avLst/>
          </a:prstGeom>
        </p:spPr>
      </p:pic>
      <p:sp>
        <p:nvSpPr>
          <p:cNvPr id="8" name="Cadre 7">
            <a:extLst>
              <a:ext uri="{FF2B5EF4-FFF2-40B4-BE49-F238E27FC236}">
                <a16:creationId xmlns="" xmlns:a16="http://schemas.microsoft.com/office/drawing/2014/main" id="{2477EA9A-3073-4EA7-A4DD-B3342BEE6CC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33151900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hanks 1">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 xmlns:a16="http://schemas.microsoft.com/office/drawing/2014/main" id="{8866C9DA-1390-4B1C-A5FA-DA3341B9216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79881"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 xmlns:a16="http://schemas.microsoft.com/office/drawing/2014/main" id="{8866C9DA-1390-4B1C-A5FA-DA3341B92160}"/>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29" name="Forme libre : forme 28">
            <a:extLst>
              <a:ext uri="{FF2B5EF4-FFF2-40B4-BE49-F238E27FC236}">
                <a16:creationId xmlns="" xmlns:a16="http://schemas.microsoft.com/office/drawing/2014/main" id="{7F299C1D-1251-47CF-8DC0-0B896E12FCE0}"/>
              </a:ext>
            </a:extLst>
          </p:cNvPr>
          <p:cNvSpPr/>
          <p:nvPr userDrawn="1"/>
        </p:nvSpPr>
        <p:spPr>
          <a:xfrm rot="18932423">
            <a:off x="2101012" y="2821243"/>
            <a:ext cx="11030123"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31" name="Forme libre : forme 30">
            <a:extLst>
              <a:ext uri="{FF2B5EF4-FFF2-40B4-BE49-F238E27FC236}">
                <a16:creationId xmlns="" xmlns:a16="http://schemas.microsoft.com/office/drawing/2014/main" id="{C687F725-9BAA-4FDE-BF5B-B39EF6EA033C}"/>
              </a:ext>
            </a:extLst>
          </p:cNvPr>
          <p:cNvSpPr/>
          <p:nvPr userDrawn="1"/>
        </p:nvSpPr>
        <p:spPr>
          <a:xfrm rot="18932423">
            <a:off x="4731457" y="3460933"/>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14" name="Image 13" descr="Une image contenant objet&#10;&#10;Description générée automatiquement">
            <a:extLst>
              <a:ext uri="{FF2B5EF4-FFF2-40B4-BE49-F238E27FC236}">
                <a16:creationId xmlns="" xmlns:a16="http://schemas.microsoft.com/office/drawing/2014/main" id="{F8221D8A-EA7F-4431-BA65-C4F6154E8931}"/>
              </a:ext>
            </a:extLst>
          </p:cNvPr>
          <p:cNvPicPr>
            <a:picLocks noChangeAspect="1"/>
          </p:cNvPicPr>
          <p:nvPr userDrawn="1"/>
        </p:nvPicPr>
        <p:blipFill rotWithShape="1">
          <a:blip r:embed="rId6"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pic>
        <p:nvPicPr>
          <p:cNvPr id="9" name="Graphique 12">
            <a:extLst>
              <a:ext uri="{FF2B5EF4-FFF2-40B4-BE49-F238E27FC236}">
                <a16:creationId xmlns="" xmlns:a16="http://schemas.microsoft.com/office/drawing/2014/main" id="{179AD86B-4CB0-4369-A2E2-E512D4A8BC32}"/>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10730262" y="5358931"/>
            <a:ext cx="863743" cy="791160"/>
          </a:xfrm>
          <a:prstGeom prst="rect">
            <a:avLst/>
          </a:prstGeom>
        </p:spPr>
      </p:pic>
      <p:sp>
        <p:nvSpPr>
          <p:cNvPr id="11" name="Cadre 10">
            <a:extLst>
              <a:ext uri="{FF2B5EF4-FFF2-40B4-BE49-F238E27FC236}">
                <a16:creationId xmlns="" xmlns:a16="http://schemas.microsoft.com/office/drawing/2014/main" id="{F945265E-2B42-4452-B3C5-C3D6662D38A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2" name="ZoneTexte 39">
            <a:extLst>
              <a:ext uri="{FF2B5EF4-FFF2-40B4-BE49-F238E27FC236}">
                <a16:creationId xmlns="" xmlns:a16="http://schemas.microsoft.com/office/drawing/2014/main" id="{EE7D602B-DB75-4606-A44E-09881F3C4607}"/>
              </a:ext>
            </a:extLst>
          </p:cNvPr>
          <p:cNvSpPr txBox="1"/>
          <p:nvPr userDrawn="1"/>
        </p:nvSpPr>
        <p:spPr>
          <a:xfrm>
            <a:off x="515380" y="944725"/>
            <a:ext cx="6135013" cy="1200329"/>
          </a:xfrm>
          <a:prstGeom prst="rect">
            <a:avLst/>
          </a:prstGeom>
          <a:noFill/>
        </p:spPr>
        <p:txBody>
          <a:bodyPr wrap="none" rtlCol="0">
            <a:spAutoFit/>
          </a:bodyPr>
          <a:lstStyle/>
          <a:p>
            <a:r>
              <a:rPr lang="tr-TR" sz="7200" b="1" dirty="0">
                <a:solidFill>
                  <a:schemeClr val="bg1"/>
                </a:solidFill>
                <a:latin typeface="+mn-lt"/>
              </a:rPr>
              <a:t>Başarınız için</a:t>
            </a:r>
            <a:endParaRPr lang="fr-FR" sz="7200" b="1" dirty="0">
              <a:solidFill>
                <a:schemeClr val="bg1"/>
              </a:solidFill>
              <a:latin typeface="+mn-lt"/>
            </a:endParaRPr>
          </a:p>
        </p:txBody>
      </p:sp>
      <p:sp>
        <p:nvSpPr>
          <p:cNvPr id="13" name="Rectangle 12">
            <a:extLst>
              <a:ext uri="{FF2B5EF4-FFF2-40B4-BE49-F238E27FC236}">
                <a16:creationId xmlns="" xmlns:a16="http://schemas.microsoft.com/office/drawing/2014/main" id="{3F4448E9-08B3-45B3-97DF-598552F6C743}"/>
              </a:ext>
            </a:extLst>
          </p:cNvPr>
          <p:cNvSpPr/>
          <p:nvPr userDrawn="1"/>
        </p:nvSpPr>
        <p:spPr>
          <a:xfrm>
            <a:off x="613346" y="2022491"/>
            <a:ext cx="6237619" cy="1116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Box 12">
            <a:extLst>
              <a:ext uri="{FF2B5EF4-FFF2-40B4-BE49-F238E27FC236}">
                <a16:creationId xmlns="" xmlns:a16="http://schemas.microsoft.com/office/drawing/2014/main" id="{656CFD81-1E3D-436D-9C3F-4264797854CE}"/>
              </a:ext>
            </a:extLst>
          </p:cNvPr>
          <p:cNvSpPr txBox="1">
            <a:spLocks/>
          </p:cNvSpPr>
          <p:nvPr userDrawn="1"/>
        </p:nvSpPr>
        <p:spPr>
          <a:xfrm>
            <a:off x="3324992" y="1887085"/>
            <a:ext cx="814325" cy="1354217"/>
          </a:xfrm>
          <a:prstGeom prst="rect">
            <a:avLst/>
          </a:prstGeom>
          <a:noFill/>
        </p:spPr>
        <p:txBody>
          <a:bodyPr wrap="none" lIns="0" tIns="0" rIns="0" bIns="0" rtlCol="0" anchor="ctr">
            <a:noAutofit/>
          </a:bodyPr>
          <a:lstStyle/>
          <a:p>
            <a:pPr algn="ctr"/>
            <a:r>
              <a:rPr lang="en-GB" sz="8000" b="1" dirty="0">
                <a:blipFill>
                  <a:blip r:embed="rId8"/>
                  <a:stretch>
                    <a:fillRect/>
                  </a:stretch>
                </a:blipFill>
              </a:rPr>
              <a:t>Y</a:t>
            </a:r>
            <a:r>
              <a:rPr lang="tr-TR" sz="8000" b="1" dirty="0">
                <a:blipFill>
                  <a:blip r:embed="rId8"/>
                  <a:stretch>
                    <a:fillRect/>
                  </a:stretch>
                </a:blipFill>
              </a:rPr>
              <a:t>anınızdayız</a:t>
            </a:r>
            <a:endParaRPr lang="en-GB" sz="8000" b="1" dirty="0">
              <a:blipFill>
                <a:blip r:embed="rId8"/>
                <a:stretch>
                  <a:fillRect/>
                </a:stretch>
              </a:blipFill>
            </a:endParaRPr>
          </a:p>
        </p:txBody>
      </p:sp>
    </p:spTree>
    <p:extLst>
      <p:ext uri="{BB962C8B-B14F-4D97-AF65-F5344CB8AC3E}">
        <p14:creationId xmlns:p14="http://schemas.microsoft.com/office/powerpoint/2010/main" val="29558879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hanks 2">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 xmlns:a16="http://schemas.microsoft.com/office/drawing/2014/main" id="{8866C9DA-1390-4B1C-A5FA-DA3341B92160}"/>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80905"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 xmlns:a16="http://schemas.microsoft.com/office/drawing/2014/main" id="{8866C9DA-1390-4B1C-A5FA-DA3341B92160}"/>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29" name="Forme libre : forme 28">
            <a:extLst>
              <a:ext uri="{FF2B5EF4-FFF2-40B4-BE49-F238E27FC236}">
                <a16:creationId xmlns="" xmlns:a16="http://schemas.microsoft.com/office/drawing/2014/main" id="{7F299C1D-1251-47CF-8DC0-0B896E12FCE0}"/>
              </a:ext>
            </a:extLst>
          </p:cNvPr>
          <p:cNvSpPr/>
          <p:nvPr userDrawn="1"/>
        </p:nvSpPr>
        <p:spPr>
          <a:xfrm rot="18932423">
            <a:off x="2101012" y="2821243"/>
            <a:ext cx="11030123"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31" name="Forme libre : forme 30">
            <a:extLst>
              <a:ext uri="{FF2B5EF4-FFF2-40B4-BE49-F238E27FC236}">
                <a16:creationId xmlns="" xmlns:a16="http://schemas.microsoft.com/office/drawing/2014/main" id="{C687F725-9BAA-4FDE-BF5B-B39EF6EA033C}"/>
              </a:ext>
            </a:extLst>
          </p:cNvPr>
          <p:cNvSpPr/>
          <p:nvPr userDrawn="1"/>
        </p:nvSpPr>
        <p:spPr>
          <a:xfrm rot="18932423">
            <a:off x="4731457" y="3460933"/>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14" name="Image 13" descr="Une image contenant objet&#10;&#10;Description générée automatiquement">
            <a:extLst>
              <a:ext uri="{FF2B5EF4-FFF2-40B4-BE49-F238E27FC236}">
                <a16:creationId xmlns="" xmlns:a16="http://schemas.microsoft.com/office/drawing/2014/main" id="{99BF86A5-F0B8-42C9-A87E-16C8B6F68080}"/>
              </a:ext>
            </a:extLst>
          </p:cNvPr>
          <p:cNvPicPr>
            <a:picLocks noChangeAspect="1"/>
          </p:cNvPicPr>
          <p:nvPr userDrawn="1"/>
        </p:nvPicPr>
        <p:blipFill rotWithShape="1">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33" name="Rectangle 32">
            <a:extLst>
              <a:ext uri="{FF2B5EF4-FFF2-40B4-BE49-F238E27FC236}">
                <a16:creationId xmlns="" xmlns:a16="http://schemas.microsoft.com/office/drawing/2014/main" id="{F679F638-3664-4A3D-B3CC-1AE9AB09B32C}"/>
              </a:ext>
            </a:extLst>
          </p:cNvPr>
          <p:cNvSpPr/>
          <p:nvPr userDrawn="1"/>
        </p:nvSpPr>
        <p:spPr>
          <a:xfrm>
            <a:off x="613347" y="2022491"/>
            <a:ext cx="6037046" cy="1116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0" name="ZoneTexte 39">
            <a:extLst>
              <a:ext uri="{FF2B5EF4-FFF2-40B4-BE49-F238E27FC236}">
                <a16:creationId xmlns="" xmlns:a16="http://schemas.microsoft.com/office/drawing/2014/main" id="{63612154-01AA-4A44-9626-0CEFBE31DD80}"/>
              </a:ext>
            </a:extLst>
          </p:cNvPr>
          <p:cNvSpPr txBox="1"/>
          <p:nvPr userDrawn="1"/>
        </p:nvSpPr>
        <p:spPr>
          <a:xfrm>
            <a:off x="515380" y="944725"/>
            <a:ext cx="6135013" cy="1200329"/>
          </a:xfrm>
          <a:prstGeom prst="rect">
            <a:avLst/>
          </a:prstGeom>
          <a:noFill/>
        </p:spPr>
        <p:txBody>
          <a:bodyPr wrap="none" rtlCol="0">
            <a:spAutoFit/>
          </a:bodyPr>
          <a:lstStyle/>
          <a:p>
            <a:r>
              <a:rPr lang="tr-TR" sz="7200" b="1" dirty="0">
                <a:solidFill>
                  <a:schemeClr val="bg1"/>
                </a:solidFill>
                <a:latin typeface="+mn-lt"/>
              </a:rPr>
              <a:t>Başarınız için</a:t>
            </a:r>
            <a:endParaRPr lang="fr-FR" sz="7200" b="1" dirty="0">
              <a:solidFill>
                <a:schemeClr val="bg1"/>
              </a:solidFill>
              <a:latin typeface="+mn-lt"/>
            </a:endParaRPr>
          </a:p>
        </p:txBody>
      </p:sp>
      <p:pic>
        <p:nvPicPr>
          <p:cNvPr id="15" name="Graphique 12">
            <a:extLst>
              <a:ext uri="{FF2B5EF4-FFF2-40B4-BE49-F238E27FC236}">
                <a16:creationId xmlns="" xmlns:a16="http://schemas.microsoft.com/office/drawing/2014/main" id="{9A6E24CF-8D33-4CD9-8F42-13A4AED0D589}"/>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0730262" y="5358931"/>
            <a:ext cx="863743" cy="791160"/>
          </a:xfrm>
          <a:prstGeom prst="rect">
            <a:avLst/>
          </a:prstGeom>
        </p:spPr>
      </p:pic>
      <p:sp>
        <p:nvSpPr>
          <p:cNvPr id="13" name="Cadre 12">
            <a:extLst>
              <a:ext uri="{FF2B5EF4-FFF2-40B4-BE49-F238E27FC236}">
                <a16:creationId xmlns="" xmlns:a16="http://schemas.microsoft.com/office/drawing/2014/main" id="{DD99AA5A-3B38-4496-8080-775E9B06BE0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10074752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Cover_2">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 xmlns:a16="http://schemas.microsoft.com/office/drawing/2014/main" id="{075C7A91-CC93-4B69-84A3-D6E6299E1C1C}"/>
              </a:ext>
            </a:extLst>
          </p:cNvPr>
          <p:cNvGraphicFramePr>
            <a:graphicFrameLocks noChangeAspect="1"/>
          </p:cNvGraphicFramePr>
          <p:nvPr userDrawn="1">
            <p:custDataLst>
              <p:tags r:id="rId2"/>
            </p:custDataLst>
            <p:extLst>
              <p:ext uri="{D42A27DB-BD31-4B8C-83A1-F6EECF244321}">
                <p14:modId xmlns:p14="http://schemas.microsoft.com/office/powerpoint/2010/main" val="4217529391"/>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81929"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 xmlns:a16="http://schemas.microsoft.com/office/drawing/2014/main" id="{075C7A91-CC93-4B69-84A3-D6E6299E1C1C}"/>
                          </a:ext>
                        </a:extLst>
                      </p:cNvPr>
                      <p:cNvPicPr/>
                      <p:nvPr/>
                    </p:nvPicPr>
                    <p:blipFill>
                      <a:blip r:embed="rId7"/>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4455627D-8E54-4A37-802B-8C427B3EB1B5}"/>
              </a:ext>
            </a:extLst>
          </p:cNvPr>
          <p:cNvSpPr/>
          <p:nvPr userDrawn="1">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3" name="Forme libre : forme 22">
            <a:extLst>
              <a:ext uri="{FF2B5EF4-FFF2-40B4-BE49-F238E27FC236}">
                <a16:creationId xmlns="" xmlns:a16="http://schemas.microsoft.com/office/drawing/2014/main" id="{66AEBE2B-012F-42BB-A823-995DB0D71DD2}"/>
              </a:ext>
            </a:extLst>
          </p:cNvPr>
          <p:cNvSpPr/>
          <p:nvPr userDrawn="1"/>
        </p:nvSpPr>
        <p:spPr>
          <a:xfrm rot="18932423">
            <a:off x="-954765" y="1427043"/>
            <a:ext cx="5372804" cy="530455"/>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a:p>
        </p:txBody>
      </p:sp>
      <p:sp>
        <p:nvSpPr>
          <p:cNvPr id="21" name="Forme libre : forme 20">
            <a:extLst>
              <a:ext uri="{FF2B5EF4-FFF2-40B4-BE49-F238E27FC236}">
                <a16:creationId xmlns="" xmlns:a16="http://schemas.microsoft.com/office/drawing/2014/main" id="{534AE452-7F08-4FA5-B95D-44688A32E41E}"/>
              </a:ext>
            </a:extLst>
          </p:cNvPr>
          <p:cNvSpPr/>
          <p:nvPr userDrawn="1"/>
        </p:nvSpPr>
        <p:spPr>
          <a:xfrm rot="18932423">
            <a:off x="-735098" y="889566"/>
            <a:ext cx="3838044" cy="530455"/>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a:p>
        </p:txBody>
      </p:sp>
      <p:sp>
        <p:nvSpPr>
          <p:cNvPr id="13" name="Sous-titre 2">
            <a:extLst>
              <a:ext uri="{FF2B5EF4-FFF2-40B4-BE49-F238E27FC236}">
                <a16:creationId xmlns="" xmlns:a16="http://schemas.microsoft.com/office/drawing/2014/main" id="{E9CCE011-2916-434D-A5D2-7A96A56EDFB2}"/>
              </a:ext>
            </a:extLst>
          </p:cNvPr>
          <p:cNvSpPr>
            <a:spLocks noGrp="1"/>
          </p:cNvSpPr>
          <p:nvPr>
            <p:ph type="subTitle" idx="1" hasCustomPrompt="1"/>
          </p:nvPr>
        </p:nvSpPr>
        <p:spPr>
          <a:xfrm>
            <a:off x="459132" y="3001503"/>
            <a:ext cx="7551997" cy="461665"/>
          </a:xfrm>
          <a:prstGeom prst="rect">
            <a:avLst/>
          </a:prstGeom>
        </p:spPr>
        <p:txBody>
          <a:bodyPr wrap="square" lIns="108000" rIns="180000">
            <a:spAutoFit/>
          </a:bodyPr>
          <a:lstStyle>
            <a:lvl1pPr marL="0" indent="0" algn="l">
              <a:buNone/>
              <a:defRPr sz="240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Subtitle of the presentation</a:t>
            </a:r>
          </a:p>
        </p:txBody>
      </p:sp>
      <p:sp>
        <p:nvSpPr>
          <p:cNvPr id="19" name="Espace réservé de la date 3">
            <a:extLst>
              <a:ext uri="{FF2B5EF4-FFF2-40B4-BE49-F238E27FC236}">
                <a16:creationId xmlns="" xmlns:a16="http://schemas.microsoft.com/office/drawing/2014/main" id="{11CD5301-9586-45EF-BD7D-6FD0A6A5B078}"/>
              </a:ext>
            </a:extLst>
          </p:cNvPr>
          <p:cNvSpPr>
            <a:spLocks noGrp="1"/>
          </p:cNvSpPr>
          <p:nvPr>
            <p:ph type="dt" sz="half" idx="10"/>
          </p:nvPr>
        </p:nvSpPr>
        <p:spPr>
          <a:xfrm>
            <a:off x="459132" y="4402898"/>
            <a:ext cx="1533140" cy="215444"/>
          </a:xfrm>
          <a:prstGeom prst="rect">
            <a:avLst/>
          </a:prstGeom>
        </p:spPr>
        <p:txBody>
          <a:bodyPr wrap="none" lIns="108000" tIns="0" rIns="180000" bIns="0">
            <a:spAutoFit/>
          </a:bodyPr>
          <a:lstStyle>
            <a:lvl1pPr>
              <a:defRPr sz="1400">
                <a:solidFill>
                  <a:schemeClr val="bg1"/>
                </a:solidFill>
              </a:defRPr>
            </a:lvl1pPr>
          </a:lstStyle>
          <a:p>
            <a:fld id="{BC882573-CF8D-477B-8EF6-9CF97BBEDB1A}" type="datetime3">
              <a:rPr lang="en-GB" smtClean="0"/>
              <a:t>1 June, 2021</a:t>
            </a:fld>
            <a:endParaRPr lang="en-GB"/>
          </a:p>
        </p:txBody>
      </p:sp>
      <p:sp>
        <p:nvSpPr>
          <p:cNvPr id="24" name="Titre 1">
            <a:extLst>
              <a:ext uri="{FF2B5EF4-FFF2-40B4-BE49-F238E27FC236}">
                <a16:creationId xmlns="" xmlns:a16="http://schemas.microsoft.com/office/drawing/2014/main" id="{282677E1-E7D7-461C-9F6D-B1708372F571}"/>
              </a:ext>
            </a:extLst>
          </p:cNvPr>
          <p:cNvSpPr>
            <a:spLocks noGrp="1"/>
          </p:cNvSpPr>
          <p:nvPr>
            <p:ph type="ctrTitle" hasCustomPrompt="1"/>
          </p:nvPr>
        </p:nvSpPr>
        <p:spPr>
          <a:xfrm>
            <a:off x="459208" y="521853"/>
            <a:ext cx="7551997" cy="2475348"/>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GB"/>
              <a:t>TITLE OF THE CHAPTER</a:t>
            </a:r>
          </a:p>
        </p:txBody>
      </p:sp>
      <p:sp>
        <p:nvSpPr>
          <p:cNvPr id="26" name="Espace réservé du texte 8">
            <a:extLst>
              <a:ext uri="{FF2B5EF4-FFF2-40B4-BE49-F238E27FC236}">
                <a16:creationId xmlns="" xmlns:a16="http://schemas.microsoft.com/office/drawing/2014/main" id="{0BD763C4-0BC2-41C5-BDBA-5850D945CFF6}"/>
              </a:ext>
            </a:extLst>
          </p:cNvPr>
          <p:cNvSpPr>
            <a:spLocks noGrp="1"/>
          </p:cNvSpPr>
          <p:nvPr>
            <p:ph type="body" sz="quarter" idx="12" hasCustomPrompt="1"/>
          </p:nvPr>
        </p:nvSpPr>
        <p:spPr>
          <a:xfrm>
            <a:off x="459133" y="4014515"/>
            <a:ext cx="2486309" cy="400110"/>
          </a:xfrm>
          <a:prstGeom prst="rect">
            <a:avLst/>
          </a:prstGeo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the speaker</a:t>
            </a:r>
          </a:p>
        </p:txBody>
      </p:sp>
      <p:cxnSp>
        <p:nvCxnSpPr>
          <p:cNvPr id="27" name="Connecteur droit 26">
            <a:extLst>
              <a:ext uri="{FF2B5EF4-FFF2-40B4-BE49-F238E27FC236}">
                <a16:creationId xmlns=""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Image 15" descr="Une image contenant objet&#10;&#10;Description générée automatiquement">
            <a:extLst>
              <a:ext uri="{FF2B5EF4-FFF2-40B4-BE49-F238E27FC236}">
                <a16:creationId xmlns="" xmlns:a16="http://schemas.microsoft.com/office/drawing/2014/main" id="{5919B4CD-5E7E-4686-8385-C8E06F74C4D8}"/>
              </a:ext>
            </a:extLst>
          </p:cNvPr>
          <p:cNvPicPr>
            <a:picLocks noChangeAspect="1"/>
          </p:cNvPicPr>
          <p:nvPr userDrawn="1"/>
        </p:nvPicPr>
        <p:blipFill rotWithShape="1">
          <a:blip r:embed="rId8"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pic>
        <p:nvPicPr>
          <p:cNvPr id="14" name="Graphique 12">
            <a:extLst>
              <a:ext uri="{FF2B5EF4-FFF2-40B4-BE49-F238E27FC236}">
                <a16:creationId xmlns="" xmlns:a16="http://schemas.microsoft.com/office/drawing/2014/main" id="{33FF114A-8E2E-4078-8447-E6672F2878CC}"/>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10730262" y="5358931"/>
            <a:ext cx="863743" cy="791160"/>
          </a:xfrm>
          <a:prstGeom prst="rect">
            <a:avLst/>
          </a:prstGeom>
        </p:spPr>
      </p:pic>
      <p:sp>
        <p:nvSpPr>
          <p:cNvPr id="15" name="Cadre 14">
            <a:extLst>
              <a:ext uri="{FF2B5EF4-FFF2-40B4-BE49-F238E27FC236}">
                <a16:creationId xmlns="" xmlns:a16="http://schemas.microsoft.com/office/drawing/2014/main" id="{FBAD0157-C8A9-43A3-BB2C-AE46F0750E4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593364706"/>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17">
          <p15:clr>
            <a:srgbClr val="F26B43"/>
          </p15:clr>
        </p15:guide>
        <p15:guide id="6" orient="horz" pos="3929">
          <p15:clr>
            <a:srgbClr val="F26B43"/>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048DF3-FDF3-45DE-A8BB-2956264FC2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8782E41-FD0A-44F9-BC8F-A42EEF07A9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7420A28C-AE64-46A1-BF55-AB163AC53B12}"/>
              </a:ext>
            </a:extLst>
          </p:cNvPr>
          <p:cNvSpPr>
            <a:spLocks noGrp="1"/>
          </p:cNvSpPr>
          <p:nvPr>
            <p:ph type="dt" sz="half" idx="10"/>
          </p:nvPr>
        </p:nvSpPr>
        <p:spPr/>
        <p:txBody>
          <a:bodyPr/>
          <a:lstStyle/>
          <a:p>
            <a:fld id="{C7D8EB33-E045-434B-AFBC-D3A7022C1511}" type="datetimeFigureOut">
              <a:rPr lang="en-US" smtClean="0"/>
              <a:t>6/1/2021</a:t>
            </a:fld>
            <a:endParaRPr lang="en-US"/>
          </a:p>
        </p:txBody>
      </p:sp>
      <p:sp>
        <p:nvSpPr>
          <p:cNvPr id="5" name="Footer Placeholder 4">
            <a:extLst>
              <a:ext uri="{FF2B5EF4-FFF2-40B4-BE49-F238E27FC236}">
                <a16:creationId xmlns="" xmlns:a16="http://schemas.microsoft.com/office/drawing/2014/main" id="{DAD26894-0110-4592-A7CA-3E81DA77C2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8A81914-2D42-4A78-8804-E926037D4F21}"/>
              </a:ext>
            </a:extLst>
          </p:cNvPr>
          <p:cNvSpPr>
            <a:spLocks noGrp="1"/>
          </p:cNvSpPr>
          <p:nvPr>
            <p:ph type="sldNum" sz="quarter" idx="12"/>
          </p:nvPr>
        </p:nvSpPr>
        <p:spPr/>
        <p:txBody>
          <a:bodyPr/>
          <a:lstStyle/>
          <a:p>
            <a:fld id="{A987846E-3391-4440-8B43-0F029F0F2865}" type="slidenum">
              <a:rPr lang="en-US" smtClean="0"/>
              <a:t>‹#›</a:t>
            </a:fld>
            <a:endParaRPr lang="en-US"/>
          </a:p>
        </p:txBody>
      </p:sp>
    </p:spTree>
    <p:extLst>
      <p:ext uri="{BB962C8B-B14F-4D97-AF65-F5344CB8AC3E}">
        <p14:creationId xmlns:p14="http://schemas.microsoft.com/office/powerpoint/2010/main" val="338975686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image" Target="../media/image3.emf"/><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theme" Target="../theme/theme1.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oleObject" Target="../embeddings/oleObject1.bin"/><Relationship Id="rId10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tags" Target="../tags/tag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image" Target="../media/image1.emf"/><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tags" Target="../tags/tag2.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 xmlns:a16="http://schemas.microsoft.com/office/drawing/2014/main" id="{53EA1CA7-6A4B-4525-B31A-79FD8A5011E4}"/>
              </a:ext>
            </a:extLst>
          </p:cNvPr>
          <p:cNvGraphicFramePr>
            <a:graphicFrameLocks noChangeAspect="1"/>
          </p:cNvGraphicFramePr>
          <p:nvPr userDrawn="1">
            <p:custDataLst>
              <p:tags r:id="rId97"/>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033" name="Diapositive think-cell" r:id="rId99" imgW="532" imgH="530" progId="TCLayout.ActiveDocument.1">
                  <p:embed/>
                </p:oleObj>
              </mc:Choice>
              <mc:Fallback>
                <p:oleObj name="Diapositive think-cell" r:id="rId99" imgW="532" imgH="530" progId="TCLayout.ActiveDocument.1">
                  <p:embed/>
                  <p:pic>
                    <p:nvPicPr>
                      <p:cNvPr id="8" name="Objet 7" hidden="1">
                        <a:extLst>
                          <a:ext uri="{FF2B5EF4-FFF2-40B4-BE49-F238E27FC236}">
                            <a16:creationId xmlns="" xmlns:a16="http://schemas.microsoft.com/office/drawing/2014/main" id="{53EA1CA7-6A4B-4525-B31A-79FD8A5011E4}"/>
                          </a:ext>
                        </a:extLst>
                      </p:cNvPr>
                      <p:cNvPicPr/>
                      <p:nvPr/>
                    </p:nvPicPr>
                    <p:blipFill>
                      <a:blip r:embed="rId100"/>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 xmlns:a16="http://schemas.microsoft.com/office/drawing/2014/main" id="{956D049D-4B41-45FE-A1DE-AB458A6C5C72}"/>
              </a:ext>
            </a:extLst>
          </p:cNvPr>
          <p:cNvSpPr/>
          <p:nvPr userDrawn="1">
            <p:custDataLst>
              <p:tags r:id="rId98"/>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 name="Espace réservé du titre 1">
            <a:extLst>
              <a:ext uri="{FF2B5EF4-FFF2-40B4-BE49-F238E27FC236}">
                <a16:creationId xmlns="" xmlns:a16="http://schemas.microsoft.com/office/drawing/2014/main" id="{451F5451-CC20-46A2-802F-F9D60C2A61E7}"/>
              </a:ext>
            </a:extLst>
          </p:cNvPr>
          <p:cNvSpPr>
            <a:spLocks noGrp="1"/>
          </p:cNvSpPr>
          <p:nvPr>
            <p:ph type="title"/>
          </p:nvPr>
        </p:nvSpPr>
        <p:spPr>
          <a:xfrm>
            <a:off x="404787" y="382818"/>
            <a:ext cx="11382428" cy="480131"/>
          </a:xfrm>
          <a:prstGeom prst="rect">
            <a:avLst/>
          </a:prstGeom>
        </p:spPr>
        <p:txBody>
          <a:bodyPr vert="horz" wrap="square" lIns="72000" tIns="45720" rIns="72000" bIns="45720" rtlCol="0" anchor="t">
            <a:spAutoFit/>
          </a:bodyPr>
          <a:lstStyle/>
          <a:p>
            <a:r>
              <a:rPr lang="en-GB" dirty="0" err="1"/>
              <a:t>Modifiez</a:t>
            </a:r>
            <a:r>
              <a:rPr lang="en-GB" dirty="0"/>
              <a:t> le style du titre</a:t>
            </a:r>
          </a:p>
        </p:txBody>
      </p:sp>
      <p:sp>
        <p:nvSpPr>
          <p:cNvPr id="3" name="Espace réservé du texte 2">
            <a:extLst>
              <a:ext uri="{FF2B5EF4-FFF2-40B4-BE49-F238E27FC236}">
                <a16:creationId xmlns="" xmlns:a16="http://schemas.microsoft.com/office/drawing/2014/main" id="{41F54BE0-878D-4EDE-9290-206FC15489D4}"/>
              </a:ext>
            </a:extLst>
          </p:cNvPr>
          <p:cNvSpPr>
            <a:spLocks noGrp="1"/>
          </p:cNvSpPr>
          <p:nvPr>
            <p:ph type="body" idx="1"/>
          </p:nvPr>
        </p:nvSpPr>
        <p:spPr>
          <a:xfrm>
            <a:off x="404787" y="1808820"/>
            <a:ext cx="11382428" cy="3868080"/>
          </a:xfrm>
          <a:prstGeom prst="rect">
            <a:avLst/>
          </a:prstGeom>
        </p:spPr>
        <p:txBody>
          <a:bodyPr vert="horz" lIns="0" tIns="45720" rIns="0" bIns="45720" rtlCol="0">
            <a:noAutofit/>
          </a:body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6" name="Espace réservé du numéro de diapositive 5">
            <a:extLst>
              <a:ext uri="{FF2B5EF4-FFF2-40B4-BE49-F238E27FC236}">
                <a16:creationId xmlns="" xmlns:a16="http://schemas.microsoft.com/office/drawing/2014/main" id="{82FC3E58-D3FF-4715-9A44-E12BDE0AE046}"/>
              </a:ext>
            </a:extLst>
          </p:cNvPr>
          <p:cNvSpPr>
            <a:spLocks noGrp="1"/>
          </p:cNvSpPr>
          <p:nvPr>
            <p:ph type="sldNum" sz="quarter" idx="4"/>
          </p:nvPr>
        </p:nvSpPr>
        <p:spPr>
          <a:xfrm>
            <a:off x="382932" y="6219235"/>
            <a:ext cx="360037" cy="365125"/>
          </a:xfrm>
          <a:prstGeom prst="rect">
            <a:avLst/>
          </a:prstGeom>
        </p:spPr>
        <p:txBody>
          <a:bodyPr vert="horz" lIns="0" tIns="45720" rIns="0" bIns="45720" rtlCol="0" anchor="ctr"/>
          <a:lstStyle>
            <a:lvl1pPr algn="r">
              <a:defRPr sz="900" b="1">
                <a:solidFill>
                  <a:schemeClr val="bg2">
                    <a:lumMod val="75000"/>
                  </a:schemeClr>
                </a:solidFill>
                <a:latin typeface="+mj-lt"/>
              </a:defRPr>
            </a:lvl1pPr>
          </a:lstStyle>
          <a:p>
            <a:fld id="{D61AABEC-672F-4B68-B914-690DA978312C}" type="slidenum">
              <a:rPr lang="en-GB" smtClean="0"/>
              <a:pPr/>
              <a:t>‹#›</a:t>
            </a:fld>
            <a:r>
              <a:rPr lang="en-GB" dirty="0"/>
              <a:t> ‒ </a:t>
            </a:r>
          </a:p>
        </p:txBody>
      </p:sp>
      <p:pic>
        <p:nvPicPr>
          <p:cNvPr id="12" name="Graphique 8">
            <a:extLst>
              <a:ext uri="{FF2B5EF4-FFF2-40B4-BE49-F238E27FC236}">
                <a16:creationId xmlns="" xmlns:a16="http://schemas.microsoft.com/office/drawing/2014/main" id="{11C5A540-F007-4FEB-B81F-D7A7222E2502}"/>
              </a:ext>
            </a:extLst>
          </p:cNvPr>
          <p:cNvPicPr>
            <a:picLocks noChangeAspect="1"/>
          </p:cNvPicPr>
          <p:nvPr userDrawn="1"/>
        </p:nvPicPr>
        <p:blipFill>
          <a:blip r:embed="rId101" cstate="print">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9" name="Cadre 8">
            <a:extLst>
              <a:ext uri="{FF2B5EF4-FFF2-40B4-BE49-F238E27FC236}">
                <a16:creationId xmlns="" xmlns:a16="http://schemas.microsoft.com/office/drawing/2014/main" id="{DADADD2C-AA31-4B61-9336-3D1B1D6CDBA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0" name="Espace réservé du pied de page 4">
            <a:extLst>
              <a:ext uri="{FF2B5EF4-FFF2-40B4-BE49-F238E27FC236}">
                <a16:creationId xmlns="" xmlns:a16="http://schemas.microsoft.com/office/drawing/2014/main" id="{C339BACF-7B91-4312-88AF-EC37218FBB1F}"/>
              </a:ext>
            </a:extLst>
          </p:cNvPr>
          <p:cNvSpPr txBox="1">
            <a:spLocks/>
          </p:cNvSpPr>
          <p:nvPr userDrawn="1"/>
        </p:nvSpPr>
        <p:spPr>
          <a:xfrm>
            <a:off x="872145"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tx1">
                    <a:lumMod val="85000"/>
                    <a:lumOff val="15000"/>
                  </a:schemeClr>
                </a:solidFill>
                <a:effectLst/>
              </a:rPr>
              <a:t>© Ipsos | </a:t>
            </a:r>
            <a:r>
              <a:rPr lang="tr-TR" dirty="0">
                <a:solidFill>
                  <a:schemeClr val="tx1"/>
                </a:solidFill>
              </a:rPr>
              <a:t>TÜRKİYE’DE FİKİR VE SANAT ESERLERİ TÜRLERİNİN KOPYALANMASINA YÖNELİK EĞİLİMLER </a:t>
            </a:r>
            <a:r>
              <a:rPr lang="en-US" sz="900" b="0" dirty="0">
                <a:solidFill>
                  <a:schemeClr val="tx1">
                    <a:lumMod val="85000"/>
                    <a:lumOff val="15000"/>
                  </a:schemeClr>
                </a:solidFill>
                <a:effectLst/>
              </a:rPr>
              <a:t>ARAŞTIRMA RAPORU</a:t>
            </a:r>
          </a:p>
        </p:txBody>
      </p:sp>
    </p:spTree>
    <p:extLst>
      <p:ext uri="{BB962C8B-B14F-4D97-AF65-F5344CB8AC3E}">
        <p14:creationId xmlns:p14="http://schemas.microsoft.com/office/powerpoint/2010/main" val="400708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5" r:id="rId94"/>
  </p:sldLayoutIdLst>
  <p:hf hdr="0" ftr="0"/>
  <p:txStyles>
    <p:titleStyle>
      <a:lvl1pPr algn="l" defTabSz="914377" rtl="0" eaLnBrk="1" latinLnBrk="0" hangingPunct="1">
        <a:lnSpc>
          <a:spcPct val="90000"/>
        </a:lnSpc>
        <a:spcBef>
          <a:spcPct val="0"/>
        </a:spcBef>
        <a:buNone/>
        <a:defRPr sz="2800" b="0" kern="1200" cap="all" spc="120" baseline="0">
          <a:solidFill>
            <a:schemeClr val="bg2"/>
          </a:solidFill>
          <a:latin typeface="+mn-lt"/>
          <a:ea typeface="+mj-ea"/>
          <a:cs typeface="+mj-cs"/>
        </a:defRPr>
      </a:lvl1pPr>
    </p:titleStyle>
    <p:bodyStyle>
      <a:lvl1pPr marL="85723" indent="-85723" algn="l" defTabSz="914377"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47663" indent="-314317" algn="l" defTabSz="914377" rtl="0" eaLnBrk="1" latinLnBrk="0" hangingPunct="1">
        <a:lnSpc>
          <a:spcPct val="100000"/>
        </a:lnSpc>
        <a:spcBef>
          <a:spcPts val="600"/>
        </a:spcBef>
        <a:buSzPct val="80000"/>
        <a:buFontTx/>
        <a:buBlip>
          <a:blip r:embed="rId102"/>
        </a:buBlip>
        <a:defRPr sz="1600" kern="1200">
          <a:solidFill>
            <a:schemeClr val="tx1"/>
          </a:solidFill>
          <a:latin typeface="+mn-lt"/>
          <a:ea typeface="+mn-ea"/>
          <a:cs typeface="+mn-cs"/>
        </a:defRPr>
      </a:lvl2pPr>
      <a:lvl3pPr marL="714357" indent="-171446" algn="l" defTabSz="914377"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01" indent="-228594" algn="l" defTabSz="914377"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31" indent="-228594" algn="l" defTabSz="914377" rtl="0" eaLnBrk="1" latinLnBrk="0" hangingPunct="1">
        <a:lnSpc>
          <a:spcPct val="90000"/>
        </a:lnSpc>
        <a:spcBef>
          <a:spcPts val="500"/>
        </a:spcBef>
        <a:buFont typeface="HelveticaNeueLT Std Lt Cn" panose="020B0406020202030204" pitchFamily="34" charset="0"/>
        <a:buChar char="−"/>
        <a:defRPr sz="1051" kern="1200">
          <a:solidFill>
            <a:schemeClr val="bg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58.xml"/><Relationship Id="rId7" Type="http://schemas.openxmlformats.org/officeDocument/2006/relationships/image" Target="../media/image22.png"/><Relationship Id="rId2" Type="http://schemas.openxmlformats.org/officeDocument/2006/relationships/tags" Target="../tags/tag157.xml"/><Relationship Id="rId1" Type="http://schemas.openxmlformats.org/officeDocument/2006/relationships/vmlDrawing" Target="../drawings/vmlDrawing81.vml"/><Relationship Id="rId6" Type="http://schemas.openxmlformats.org/officeDocument/2006/relationships/image" Target="../media/image1.emf"/><Relationship Id="rId5" Type="http://schemas.openxmlformats.org/officeDocument/2006/relationships/oleObject" Target="../embeddings/oleObject81.bin"/><Relationship Id="rId4"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14.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1.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2.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3.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4.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5.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5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chart" Target="../charts/chart8.xml"/><Relationship Id="rId1" Type="http://schemas.openxmlformats.org/officeDocument/2006/relationships/slideLayout" Target="../slideLayouts/slideLayout57.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t 18" hidden="1">
            <a:extLst>
              <a:ext uri="{FF2B5EF4-FFF2-40B4-BE49-F238E27FC236}">
                <a16:creationId xmlns="" xmlns:a16="http://schemas.microsoft.com/office/drawing/2014/main" id="{16307647-1A43-43BF-9467-3749F3EFF6A0}"/>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82953" name="Diapositive think-cell" r:id="rId5" imgW="532" imgH="530" progId="TCLayout.ActiveDocument.1">
                  <p:embed/>
                </p:oleObj>
              </mc:Choice>
              <mc:Fallback>
                <p:oleObj name="Diapositive think-cell" r:id="rId5" imgW="532" imgH="530" progId="TCLayout.ActiveDocument.1">
                  <p:embed/>
                  <p:pic>
                    <p:nvPicPr>
                      <p:cNvPr id="19" name="Objet 18" hidden="1">
                        <a:extLst>
                          <a:ext uri="{FF2B5EF4-FFF2-40B4-BE49-F238E27FC236}">
                            <a16:creationId xmlns="" xmlns:a16="http://schemas.microsoft.com/office/drawing/2014/main" id="{16307647-1A43-43BF-9467-3749F3EFF6A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18" name="Rectangle 17" hidden="1">
            <a:extLst>
              <a:ext uri="{FF2B5EF4-FFF2-40B4-BE49-F238E27FC236}">
                <a16:creationId xmlns="" xmlns:a16="http://schemas.microsoft.com/office/drawing/2014/main" id="{1A548712-FD11-49CB-B704-B3256FE482A8}"/>
              </a:ext>
            </a:extLst>
          </p:cNvPr>
          <p:cNvSpPr/>
          <p:nvPr>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4" name="Titre 3">
            <a:extLst>
              <a:ext uri="{FF2B5EF4-FFF2-40B4-BE49-F238E27FC236}">
                <a16:creationId xmlns="" xmlns:a16="http://schemas.microsoft.com/office/drawing/2014/main" id="{CCDD28D1-20D6-4559-BD2E-EECA9D02D90E}"/>
              </a:ext>
            </a:extLst>
          </p:cNvPr>
          <p:cNvSpPr>
            <a:spLocks noGrp="1"/>
          </p:cNvSpPr>
          <p:nvPr>
            <p:ph type="title"/>
          </p:nvPr>
        </p:nvSpPr>
        <p:spPr>
          <a:xfrm>
            <a:off x="459207" y="546022"/>
            <a:ext cx="9214880" cy="647228"/>
          </a:xfrm>
        </p:spPr>
        <p:txBody>
          <a:bodyPr/>
          <a:lstStyle/>
          <a:p>
            <a:r>
              <a:rPr lang="tr-TR" sz="2800" dirty="0">
                <a:latin typeface="+mn-lt"/>
              </a:rPr>
              <a:t>ARAŞTIRMA</a:t>
            </a:r>
            <a:r>
              <a:rPr lang="tr-TR" sz="4400" dirty="0"/>
              <a:t> </a:t>
            </a:r>
            <a:r>
              <a:rPr lang="tr-TR" sz="2800" dirty="0">
                <a:latin typeface="+mn-lt"/>
              </a:rPr>
              <a:t>KÜNYESİ</a:t>
            </a:r>
            <a:endParaRPr lang="en-GB" sz="2800" dirty="0">
              <a:solidFill>
                <a:srgbClr val="0070C0"/>
              </a:solidFill>
              <a:latin typeface="+mn-lt"/>
            </a:endParaRPr>
          </a:p>
        </p:txBody>
      </p:sp>
      <p:sp>
        <p:nvSpPr>
          <p:cNvPr id="12" name="Espace réservé du numéro de diapositive 11">
            <a:extLst>
              <a:ext uri="{FF2B5EF4-FFF2-40B4-BE49-F238E27FC236}">
                <a16:creationId xmlns="" xmlns:a16="http://schemas.microsoft.com/office/drawing/2014/main" id="{354B19C6-1E3E-4C78-B916-97BD50256ECF}"/>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r>
              <a:rPr kumimoji="0" lang="en-GB" sz="900" b="1" i="0" u="none" strike="noStrike" kern="1200" cap="none" spc="0" normalizeH="0" baseline="0" noProof="0">
                <a:ln>
                  <a:noFill/>
                </a:ln>
                <a:solidFill>
                  <a:srgbClr val="2F469C">
                    <a:lumMod val="75000"/>
                  </a:srgbClr>
                </a:solidFill>
                <a:effectLst/>
                <a:uLnTx/>
                <a:uFillTx/>
                <a:latin typeface="Arial Black"/>
                <a:ea typeface="+mn-ea"/>
                <a:cs typeface="+mn-cs"/>
              </a:rPr>
              <a:t> ‒ </a:t>
            </a:r>
            <a:endPar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endParaRPr>
          </a:p>
        </p:txBody>
      </p:sp>
      <p:graphicFrame>
        <p:nvGraphicFramePr>
          <p:cNvPr id="3" name="Table 4">
            <a:extLst>
              <a:ext uri="{FF2B5EF4-FFF2-40B4-BE49-F238E27FC236}">
                <a16:creationId xmlns="" xmlns:a16="http://schemas.microsoft.com/office/drawing/2014/main" id="{806C9B78-54AF-45BA-8536-7CAB087532A5}"/>
              </a:ext>
            </a:extLst>
          </p:cNvPr>
          <p:cNvGraphicFramePr>
            <a:graphicFrameLocks noGrp="1"/>
          </p:cNvGraphicFramePr>
          <p:nvPr>
            <p:extLst>
              <p:ext uri="{D42A27DB-BD31-4B8C-83A1-F6EECF244321}">
                <p14:modId xmlns:p14="http://schemas.microsoft.com/office/powerpoint/2010/main" val="488646749"/>
              </p:ext>
            </p:extLst>
          </p:nvPr>
        </p:nvGraphicFramePr>
        <p:xfrm>
          <a:off x="562950" y="1071776"/>
          <a:ext cx="10482421" cy="3050438"/>
        </p:xfrm>
        <a:graphic>
          <a:graphicData uri="http://schemas.openxmlformats.org/drawingml/2006/table">
            <a:tbl>
              <a:tblPr firstRow="1" bandRow="1">
                <a:tableStyleId>{5C22544A-7EE6-4342-B048-85BDC9FD1C3A}</a:tableStyleId>
              </a:tblPr>
              <a:tblGrid>
                <a:gridCol w="3113249">
                  <a:extLst>
                    <a:ext uri="{9D8B030D-6E8A-4147-A177-3AD203B41FA5}">
                      <a16:colId xmlns="" xmlns:a16="http://schemas.microsoft.com/office/drawing/2014/main" val="391430589"/>
                    </a:ext>
                  </a:extLst>
                </a:gridCol>
                <a:gridCol w="7369172">
                  <a:extLst>
                    <a:ext uri="{9D8B030D-6E8A-4147-A177-3AD203B41FA5}">
                      <a16:colId xmlns="" xmlns:a16="http://schemas.microsoft.com/office/drawing/2014/main" val="1315491298"/>
                    </a:ext>
                  </a:extLst>
                </a:gridCol>
              </a:tblGrid>
              <a:tr h="380172">
                <a:tc gridSpan="2">
                  <a:txBody>
                    <a:bodyPr/>
                    <a:lstStyle/>
                    <a:p>
                      <a:pPr algn="ctr"/>
                      <a:endParaRPr lang="tr-TR" sz="2000" kern="1200" dirty="0">
                        <a:solidFill>
                          <a:schemeClr val="tx1"/>
                        </a:solidFill>
                        <a:latin typeface="+mn-lt"/>
                        <a:ea typeface="+mn-ea"/>
                        <a:cs typeface="+mn-cs"/>
                      </a:endParaRPr>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tr-TR" sz="2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128242320"/>
                  </a:ext>
                </a:extLst>
              </a:tr>
              <a:tr h="511855">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tr-TR" sz="1400" b="1" kern="1200" noProof="0" dirty="0">
                          <a:solidFill>
                            <a:schemeClr val="tx1"/>
                          </a:solidFill>
                          <a:latin typeface="+mn-lt"/>
                          <a:ea typeface="+mn-ea"/>
                          <a:cs typeface="+mn-cs"/>
                        </a:rPr>
                        <a:t>Araştırmanın Amacı</a:t>
                      </a:r>
                    </a:p>
                    <a:p>
                      <a:endParaRPr lang="tr-TR" sz="1400" b="1" kern="1200" noProof="0" dirty="0">
                        <a:solidFill>
                          <a:schemeClr val="tx1"/>
                        </a:solidFill>
                        <a:latin typeface="+mn-lt"/>
                        <a:ea typeface="+mn-ea"/>
                        <a:cs typeface="+mn-cs"/>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tr-TR" sz="1200" kern="1200" noProof="0" dirty="0">
                          <a:solidFill>
                            <a:schemeClr val="tx1"/>
                          </a:solidFill>
                          <a:latin typeface="+mn-lt"/>
                          <a:ea typeface="+mn-ea"/>
                          <a:cs typeface="+mn-cs"/>
                        </a:rPr>
                        <a:t>Bu anket çalışmasında,</a:t>
                      </a:r>
                      <a:r>
                        <a:rPr lang="tr-TR" sz="1200" kern="1200" baseline="0" noProof="0" dirty="0">
                          <a:solidFill>
                            <a:schemeClr val="tx1"/>
                          </a:solidFill>
                          <a:latin typeface="+mn-lt"/>
                          <a:ea typeface="+mn-ea"/>
                          <a:cs typeface="+mn-cs"/>
                        </a:rPr>
                        <a:t> </a:t>
                      </a:r>
                      <a:r>
                        <a:rPr lang="tr-TR" sz="1800" b="1" kern="1200" baseline="0" noProof="0" dirty="0">
                          <a:solidFill>
                            <a:schemeClr val="tx1"/>
                          </a:solidFill>
                          <a:latin typeface="+mn-lt"/>
                          <a:ea typeface="+mn-ea"/>
                          <a:cs typeface="+mn-cs"/>
                        </a:rPr>
                        <a:t>toplumda t</a:t>
                      </a:r>
                      <a:r>
                        <a:rPr lang="tr-TR" sz="1800" b="1" kern="1200" noProof="0" dirty="0">
                          <a:solidFill>
                            <a:schemeClr val="tx1"/>
                          </a:solidFill>
                          <a:latin typeface="+mn-lt"/>
                          <a:ea typeface="+mn-ea"/>
                          <a:cs typeface="+mn-cs"/>
                        </a:rPr>
                        <a:t>elif hakları konusunda genel bilgi düzeyi ve tutumlar</a:t>
                      </a:r>
                      <a:r>
                        <a:rPr lang="tr-TR" sz="1800" b="1" kern="1200" baseline="0" noProof="0" dirty="0">
                          <a:solidFill>
                            <a:schemeClr val="tx1"/>
                          </a:solidFill>
                          <a:latin typeface="+mn-lt"/>
                          <a:ea typeface="+mn-ea"/>
                          <a:cs typeface="+mn-cs"/>
                        </a:rPr>
                        <a:t> </a:t>
                      </a:r>
                      <a:r>
                        <a:rPr lang="tr-TR" sz="1200" kern="1200" baseline="0" noProof="0" dirty="0">
                          <a:solidFill>
                            <a:schemeClr val="tx1"/>
                          </a:solidFill>
                          <a:latin typeface="+mn-lt"/>
                          <a:ea typeface="+mn-ea"/>
                          <a:cs typeface="+mn-cs"/>
                        </a:rPr>
                        <a:t>hakkında bilgi edinilmesi amaçlanmıştır. </a:t>
                      </a:r>
                      <a:endParaRPr lang="tr-TR" sz="1200" kern="1200" noProof="0" dirty="0">
                        <a:solidFill>
                          <a:schemeClr val="tx1"/>
                        </a:solidFill>
                        <a:latin typeface="+mn-lt"/>
                        <a:ea typeface="+mn-ea"/>
                        <a:cs typeface="+mn-cs"/>
                      </a:endParaRPr>
                    </a:p>
                    <a:p>
                      <a:endParaRPr lang="tr-TR" sz="1200" kern="1200" noProof="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735422194"/>
                  </a:ext>
                </a:extLst>
              </a:tr>
              <a:tr h="438660">
                <a:tc>
                  <a:txBody>
                    <a:bodyPr/>
                    <a:lstStyle/>
                    <a:p>
                      <a:r>
                        <a:rPr lang="tr-TR" sz="1400" b="1" kern="1200" noProof="0">
                          <a:solidFill>
                            <a:schemeClr val="tx1"/>
                          </a:solidFill>
                          <a:latin typeface="+mn-lt"/>
                          <a:ea typeface="+mn-ea"/>
                          <a:cs typeface="+mn-cs"/>
                        </a:rPr>
                        <a:t>Yöntem</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tr-TR" sz="1200" noProof="0" dirty="0">
                          <a:solidFill>
                            <a:schemeClr val="tx1"/>
                          </a:solidFill>
                        </a:rPr>
                        <a:t>Bilgisayar Destekli Online </a:t>
                      </a:r>
                      <a:r>
                        <a:rPr lang="tr-TR" sz="1200" kern="1200" noProof="0" dirty="0">
                          <a:solidFill>
                            <a:schemeClr val="tx1"/>
                          </a:solidFill>
                          <a:latin typeface="+mn-lt"/>
                          <a:ea typeface="+mn-ea"/>
                          <a:cs typeface="+mn-cs"/>
                        </a:rPr>
                        <a:t>Görüşmeler (CAWI)</a:t>
                      </a:r>
                    </a:p>
                    <a:p>
                      <a:endParaRPr lang="tr-TR" sz="1200" kern="1200" noProof="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294210975"/>
                  </a:ext>
                </a:extLst>
              </a:tr>
              <a:tr h="438660">
                <a:tc>
                  <a:txBody>
                    <a:bodyPr/>
                    <a:lstStyle/>
                    <a:p>
                      <a:r>
                        <a:rPr lang="tr-TR" sz="1400" b="1" kern="1200" noProof="0" dirty="0">
                          <a:solidFill>
                            <a:schemeClr val="tx1"/>
                          </a:solidFill>
                          <a:latin typeface="+mn-lt"/>
                          <a:ea typeface="+mn-ea"/>
                          <a:cs typeface="+mn-cs"/>
                        </a:rPr>
                        <a:t>Örneklem</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tr-TR" sz="1800" b="1" noProof="0" dirty="0">
                          <a:solidFill>
                            <a:schemeClr val="tx1"/>
                          </a:solidFill>
                        </a:rPr>
                        <a:t>15 yaş üstü,</a:t>
                      </a:r>
                      <a:r>
                        <a:rPr lang="tr-TR" sz="1800" b="1" baseline="0" noProof="0" dirty="0">
                          <a:solidFill>
                            <a:schemeClr val="tx1"/>
                          </a:solidFill>
                        </a:rPr>
                        <a:t> </a:t>
                      </a:r>
                      <a:r>
                        <a:rPr lang="tr-TR" sz="1800" b="1" noProof="0" dirty="0">
                          <a:solidFill>
                            <a:schemeClr val="tx1"/>
                          </a:solidFill>
                        </a:rPr>
                        <a:t>Türkiye temsili </a:t>
                      </a:r>
                      <a:r>
                        <a:rPr lang="tr-TR" sz="2000" b="1" noProof="0" dirty="0">
                          <a:solidFill>
                            <a:schemeClr val="tx1"/>
                          </a:solidFill>
                        </a:rPr>
                        <a:t>2040 birey. </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872342923"/>
                  </a:ext>
                </a:extLst>
              </a:tr>
              <a:tr h="417218">
                <a:tc>
                  <a:txBody>
                    <a:bodyPr/>
                    <a:lstStyle/>
                    <a:p>
                      <a:r>
                        <a:rPr lang="tr-TR" sz="1400" b="1" kern="1200" noProof="0" dirty="0">
                          <a:solidFill>
                            <a:schemeClr val="tx1"/>
                          </a:solidFill>
                          <a:latin typeface="+mn-lt"/>
                          <a:ea typeface="+mn-ea"/>
                          <a:cs typeface="+mn-cs"/>
                        </a:rPr>
                        <a:t>Anketi Yapan Kuruluş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tr-TR" sz="1200" noProof="0" dirty="0">
                          <a:solidFill>
                            <a:schemeClr val="tx1"/>
                          </a:solidFill>
                        </a:rPr>
                        <a:t>IPSOS Araştırma Şirketi</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189984922"/>
                  </a:ext>
                </a:extLst>
              </a:tr>
              <a:tr h="497149">
                <a:tc>
                  <a:txBody>
                    <a:bodyPr/>
                    <a:lstStyle/>
                    <a:p>
                      <a:r>
                        <a:rPr lang="tr-TR" sz="1400" b="1" kern="1200" noProof="0" dirty="0">
                          <a:solidFill>
                            <a:schemeClr val="tx1"/>
                          </a:solidFill>
                          <a:latin typeface="+mn-lt"/>
                          <a:ea typeface="+mn-ea"/>
                          <a:cs typeface="+mn-cs"/>
                        </a:rPr>
                        <a:t>Saha tarihleri </a:t>
                      </a:r>
                    </a:p>
                    <a:p>
                      <a:endParaRPr lang="tr-TR" sz="1400" b="1" kern="1200" noProof="0" dirty="0">
                        <a:solidFill>
                          <a:schemeClr val="tx1"/>
                        </a:solidFill>
                        <a:latin typeface="+mn-lt"/>
                        <a:ea typeface="+mn-ea"/>
                        <a:cs typeface="+mn-cs"/>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tr-TR" sz="1200" noProof="0" dirty="0">
                          <a:solidFill>
                            <a:schemeClr val="tx1"/>
                          </a:solidFill>
                        </a:rPr>
                        <a:t>29 Ocak - 9 Şubat 2021</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763898256"/>
                  </a:ext>
                </a:extLst>
              </a:tr>
            </a:tbl>
          </a:graphicData>
        </a:graphic>
      </p:graphicFrame>
      <p:pic>
        <p:nvPicPr>
          <p:cNvPr id="13" name="Picture 2" descr="D:\Evrak\Logolar\Telif Logo Yaz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17088" y="6219235"/>
            <a:ext cx="1528283" cy="41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211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CB45E9C-D7FF-49C1-9227-A0C09B73C8B4}"/>
              </a:ext>
            </a:extLst>
          </p:cNvPr>
          <p:cNvSpPr>
            <a:spLocks noGrp="1"/>
          </p:cNvSpPr>
          <p:nvPr>
            <p:ph type="sldNum" sz="quarter" idx="14"/>
          </p:nvPr>
        </p:nvSpPr>
        <p:spPr/>
        <p:txBody>
          <a:bodyPr/>
          <a:lstStyle/>
          <a:p>
            <a:fld id="{D61AABEC-672F-4B68-B914-690DA978312C}" type="slidenum">
              <a:rPr lang="en-GB" smtClean="0"/>
              <a:pPr/>
              <a:t>10</a:t>
            </a:fld>
            <a:r>
              <a:rPr lang="en-GB"/>
              <a:t> ‒ </a:t>
            </a:r>
            <a:endParaRPr lang="en-GB" dirty="0"/>
          </a:p>
        </p:txBody>
      </p:sp>
      <p:sp>
        <p:nvSpPr>
          <p:cNvPr id="3" name="Title 2">
            <a:extLst>
              <a:ext uri="{FF2B5EF4-FFF2-40B4-BE49-F238E27FC236}">
                <a16:creationId xmlns="" xmlns:a16="http://schemas.microsoft.com/office/drawing/2014/main" id="{E0B3A9A1-F185-4A6A-9B0F-EDCF9871265F}"/>
              </a:ext>
            </a:extLst>
          </p:cNvPr>
          <p:cNvSpPr>
            <a:spLocks noGrp="1"/>
          </p:cNvSpPr>
          <p:nvPr>
            <p:ph type="title"/>
          </p:nvPr>
        </p:nvSpPr>
        <p:spPr>
          <a:xfrm>
            <a:off x="235975" y="448004"/>
            <a:ext cx="11382428" cy="480131"/>
          </a:xfrm>
        </p:spPr>
        <p:txBody>
          <a:bodyPr/>
          <a:lstStyle/>
          <a:p>
            <a:r>
              <a:rPr lang="tr-TR" dirty="0" err="1" smtClean="0"/>
              <a:t>Erİşİm</a:t>
            </a:r>
            <a:r>
              <a:rPr lang="tr-TR" dirty="0" smtClean="0"/>
              <a:t> </a:t>
            </a:r>
            <a:r>
              <a:rPr lang="tr-TR" dirty="0" err="1" smtClean="0"/>
              <a:t>sIklIğI</a:t>
            </a:r>
            <a:endParaRPr lang="tr-TR" dirty="0"/>
          </a:p>
        </p:txBody>
      </p:sp>
      <p:sp>
        <p:nvSpPr>
          <p:cNvPr id="22" name="Text Placeholder 8">
            <a:extLst>
              <a:ext uri="{FF2B5EF4-FFF2-40B4-BE49-F238E27FC236}">
                <a16:creationId xmlns="" xmlns:a16="http://schemas.microsoft.com/office/drawing/2014/main" id="{351E648D-6EAD-4C75-BC26-9C8F914FBB07}"/>
              </a:ext>
            </a:extLst>
          </p:cNvPr>
          <p:cNvSpPr txBox="1">
            <a:spLocks/>
          </p:cNvSpPr>
          <p:nvPr/>
        </p:nvSpPr>
        <p:spPr>
          <a:xfrm>
            <a:off x="235975" y="6040664"/>
            <a:ext cx="8904607" cy="369332"/>
          </a:xfrm>
          <a:prstGeom prst="rect">
            <a:avLst/>
          </a:prstGeom>
        </p:spPr>
        <p:txBody>
          <a:bodyPr wrap="square" lIns="72000" anchor="b">
            <a:spAutoFit/>
          </a:bodyPr>
          <a:lstStyle>
            <a:lvl1pPr marL="0" marR="0" indent="0" algn="l" defTabSz="914377" rtl="0" eaLnBrk="1" fontAlgn="auto" latinLnBrk="0" hangingPunct="1">
              <a:lnSpc>
                <a:spcPct val="100000"/>
              </a:lnSpc>
              <a:spcBef>
                <a:spcPts val="1800"/>
              </a:spcBef>
              <a:spcAft>
                <a:spcPts val="0"/>
              </a:spcAft>
              <a:buClrTx/>
              <a:buSzPct val="50000"/>
              <a:buFont typeface="HelveticaNeueLT Std Lt Cn" panose="020B0406020202030204" pitchFamily="34" charset="0"/>
              <a:buNone/>
              <a:tabLst/>
              <a:defRPr sz="800" b="0" i="1" kern="1200">
                <a:solidFill>
                  <a:srgbClr val="002060"/>
                </a:solidFill>
                <a:latin typeface="+mn-lt"/>
                <a:ea typeface="+mn-ea"/>
                <a:cs typeface="+mn-cs"/>
              </a:defRPr>
            </a:lvl1pPr>
            <a:lvl2pPr marL="133347" indent="0" algn="l" defTabSz="914377"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12" indent="0" algn="l" defTabSz="914377"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3pPr>
            <a:lvl4pPr marL="758806" indent="0" algn="l" defTabSz="914377"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37" indent="0" algn="l" defTabSz="914377" rtl="0" eaLnBrk="1" latinLnBrk="0" hangingPunct="1">
              <a:lnSpc>
                <a:spcPct val="90000"/>
              </a:lnSpc>
              <a:spcBef>
                <a:spcPts val="500"/>
              </a:spcBef>
              <a:buFont typeface="HelveticaNeueLT Std Lt Cn" panose="020B0406020202030204" pitchFamily="34" charset="0"/>
              <a:buNone/>
              <a:defRPr sz="1051" kern="1200">
                <a:solidFill>
                  <a:schemeClr val="bg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defRPr/>
            </a:pPr>
            <a:r>
              <a:rPr lang="tr-TR" sz="900" b="1" i="0" dirty="0">
                <a:solidFill>
                  <a:schemeClr val="bg1">
                    <a:lumMod val="50000"/>
                  </a:schemeClr>
                </a:solidFill>
              </a:rPr>
              <a:t>«Genel olarak düşündüğünüzde akıllı telefonlar ile (cep telefonu) aşağıda listelenen içeriklere hangi sıklıkta eriştiğinizi belirtir misiniz??» (n=1873) </a:t>
            </a:r>
          </a:p>
          <a:p>
            <a:pPr lvl="0">
              <a:spcBef>
                <a:spcPts val="0"/>
              </a:spcBef>
              <a:defRPr/>
            </a:pPr>
            <a:endParaRPr lang="tr-TR" sz="900" b="1" i="0" dirty="0">
              <a:solidFill>
                <a:schemeClr val="bg1">
                  <a:lumMod val="50000"/>
                </a:schemeClr>
              </a:solidFill>
            </a:endParaRPr>
          </a:p>
        </p:txBody>
      </p:sp>
      <p:graphicFrame>
        <p:nvGraphicFramePr>
          <p:cNvPr id="11" name="Graphique 9">
            <a:extLst>
              <a:ext uri="{FF2B5EF4-FFF2-40B4-BE49-F238E27FC236}">
                <a16:creationId xmlns="" xmlns:a16="http://schemas.microsoft.com/office/drawing/2014/main" id="{6837CDE6-0B49-440D-AFC2-7596D51195F0}"/>
              </a:ext>
            </a:extLst>
          </p:cNvPr>
          <p:cNvGraphicFramePr/>
          <p:nvPr>
            <p:extLst>
              <p:ext uri="{D42A27DB-BD31-4B8C-83A1-F6EECF244321}">
                <p14:modId xmlns:p14="http://schemas.microsoft.com/office/powerpoint/2010/main" val="2896615347"/>
              </p:ext>
            </p:extLst>
          </p:nvPr>
        </p:nvGraphicFramePr>
        <p:xfrm>
          <a:off x="423513" y="1460918"/>
          <a:ext cx="9467557" cy="3936163"/>
        </p:xfrm>
        <a:graphic>
          <a:graphicData uri="http://schemas.openxmlformats.org/drawingml/2006/chart">
            <c:chart xmlns:c="http://schemas.openxmlformats.org/drawingml/2006/chart" xmlns:r="http://schemas.openxmlformats.org/officeDocument/2006/relationships" r:id="rId2"/>
          </a:graphicData>
        </a:graphic>
      </p:graphicFrame>
      <p:sp>
        <p:nvSpPr>
          <p:cNvPr id="23" name="Rectangle 22">
            <a:extLst>
              <a:ext uri="{FF2B5EF4-FFF2-40B4-BE49-F238E27FC236}">
                <a16:creationId xmlns="" xmlns:a16="http://schemas.microsoft.com/office/drawing/2014/main" id="{35BC3275-8F25-4A95-9FCF-089684A1AC63}"/>
              </a:ext>
            </a:extLst>
          </p:cNvPr>
          <p:cNvSpPr/>
          <p:nvPr/>
        </p:nvSpPr>
        <p:spPr>
          <a:xfrm>
            <a:off x="9467557" y="0"/>
            <a:ext cx="2724443" cy="6858000"/>
          </a:xfrm>
          <a:prstGeom prst="rect">
            <a:avLst/>
          </a:pr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Akıllı telefonlar ile en yüksek oranda erişim sağlanan içeriğin müzik olduğu görülmektedir. Müzik içeriklerini takiben dijital medya ve film, çizgi film, dizi gibi içerikleri çoğunluk tarafından erişilmektedir.  </a:t>
            </a:r>
          </a:p>
        </p:txBody>
      </p:sp>
      <p:sp>
        <p:nvSpPr>
          <p:cNvPr id="7" name="Text Placeholder 4">
            <a:extLst>
              <a:ext uri="{FF2B5EF4-FFF2-40B4-BE49-F238E27FC236}">
                <a16:creationId xmlns="" xmlns:a16="http://schemas.microsoft.com/office/drawing/2014/main" id="{67884DF2-A867-4F00-8022-272D2B52853A}"/>
              </a:ext>
            </a:extLst>
          </p:cNvPr>
          <p:cNvSpPr>
            <a:spLocks noGrp="1"/>
          </p:cNvSpPr>
          <p:nvPr>
            <p:ph type="body" sz="quarter" idx="15"/>
          </p:nvPr>
        </p:nvSpPr>
        <p:spPr>
          <a:xfrm>
            <a:off x="2091" y="970095"/>
            <a:ext cx="1979243" cy="353943"/>
          </a:xfrm>
        </p:spPr>
        <p:txBody>
          <a:bodyPr/>
          <a:lstStyle/>
          <a:p>
            <a:pPr lvl="0" algn="ctr">
              <a:spcBef>
                <a:spcPts val="0"/>
              </a:spcBef>
              <a:buSzTx/>
              <a:defRPr/>
            </a:pPr>
            <a:r>
              <a:rPr lang="tr-TR" b="1" dirty="0"/>
              <a:t>Akıllı telefonlar</a:t>
            </a:r>
          </a:p>
        </p:txBody>
      </p:sp>
      <p:pic>
        <p:nvPicPr>
          <p:cNvPr id="8" name="Picture 2" descr="D:\Evrak\Logolar\Telif Logo Yaz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7556" y="6168200"/>
            <a:ext cx="1528283" cy="41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229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CB45E9C-D7FF-49C1-9227-A0C09B73C8B4}"/>
              </a:ext>
            </a:extLst>
          </p:cNvPr>
          <p:cNvSpPr>
            <a:spLocks noGrp="1"/>
          </p:cNvSpPr>
          <p:nvPr>
            <p:ph type="sldNum" sz="quarter" idx="14"/>
          </p:nvPr>
        </p:nvSpPr>
        <p:spPr/>
        <p:txBody>
          <a:bodyPr/>
          <a:lstStyle/>
          <a:p>
            <a:fld id="{D61AABEC-672F-4B68-B914-690DA978312C}" type="slidenum">
              <a:rPr lang="en-GB" smtClean="0"/>
              <a:pPr/>
              <a:t>2</a:t>
            </a:fld>
            <a:r>
              <a:rPr lang="en-GB"/>
              <a:t> ‒ </a:t>
            </a:r>
            <a:endParaRPr lang="en-GB" dirty="0"/>
          </a:p>
        </p:txBody>
      </p:sp>
      <p:sp>
        <p:nvSpPr>
          <p:cNvPr id="3" name="Title 2">
            <a:extLst>
              <a:ext uri="{FF2B5EF4-FFF2-40B4-BE49-F238E27FC236}">
                <a16:creationId xmlns="" xmlns:a16="http://schemas.microsoft.com/office/drawing/2014/main" id="{E0B3A9A1-F185-4A6A-9B0F-EDCF9871265F}"/>
              </a:ext>
            </a:extLst>
          </p:cNvPr>
          <p:cNvSpPr>
            <a:spLocks noGrp="1"/>
          </p:cNvSpPr>
          <p:nvPr>
            <p:ph type="title"/>
          </p:nvPr>
        </p:nvSpPr>
        <p:spPr>
          <a:xfrm>
            <a:off x="404787" y="382818"/>
            <a:ext cx="8752861" cy="480131"/>
          </a:xfrm>
        </p:spPr>
        <p:txBody>
          <a:bodyPr/>
          <a:lstStyle/>
          <a:p>
            <a:r>
              <a:rPr lang="tr-TR" dirty="0"/>
              <a:t>DEMOGRAFİK VERİLER</a:t>
            </a:r>
          </a:p>
        </p:txBody>
      </p:sp>
      <p:graphicFrame>
        <p:nvGraphicFramePr>
          <p:cNvPr id="5" name="Table 4">
            <a:extLst>
              <a:ext uri="{FF2B5EF4-FFF2-40B4-BE49-F238E27FC236}">
                <a16:creationId xmlns="" xmlns:a16="http://schemas.microsoft.com/office/drawing/2014/main" id="{C87A267D-28FC-46B1-BEAC-8808ED8E663A}"/>
              </a:ext>
            </a:extLst>
          </p:cNvPr>
          <p:cNvGraphicFramePr>
            <a:graphicFrameLocks noGrp="1"/>
          </p:cNvGraphicFramePr>
          <p:nvPr>
            <p:extLst>
              <p:ext uri="{D42A27DB-BD31-4B8C-83A1-F6EECF244321}">
                <p14:modId xmlns:p14="http://schemas.microsoft.com/office/powerpoint/2010/main" val="1607987855"/>
              </p:ext>
            </p:extLst>
          </p:nvPr>
        </p:nvGraphicFramePr>
        <p:xfrm>
          <a:off x="3633487" y="1412046"/>
          <a:ext cx="2426425" cy="1785720"/>
        </p:xfrm>
        <a:graphic>
          <a:graphicData uri="http://schemas.openxmlformats.org/drawingml/2006/table">
            <a:tbl>
              <a:tblPr>
                <a:tableStyleId>{5C22544A-7EE6-4342-B048-85BDC9FD1C3A}</a:tableStyleId>
              </a:tblPr>
              <a:tblGrid>
                <a:gridCol w="1376544">
                  <a:extLst>
                    <a:ext uri="{9D8B030D-6E8A-4147-A177-3AD203B41FA5}">
                      <a16:colId xmlns="" xmlns:a16="http://schemas.microsoft.com/office/drawing/2014/main" val="2877517465"/>
                    </a:ext>
                  </a:extLst>
                </a:gridCol>
                <a:gridCol w="1049881">
                  <a:extLst>
                    <a:ext uri="{9D8B030D-6E8A-4147-A177-3AD203B41FA5}">
                      <a16:colId xmlns="" xmlns:a16="http://schemas.microsoft.com/office/drawing/2014/main" val="631044354"/>
                    </a:ext>
                  </a:extLst>
                </a:gridCol>
              </a:tblGrid>
              <a:tr h="297620">
                <a:tc>
                  <a:txBody>
                    <a:bodyPr/>
                    <a:lstStyle/>
                    <a:p>
                      <a:pPr algn="ctr" fontAlgn="b"/>
                      <a:r>
                        <a:rPr lang="tr-TR" sz="1200" b="0" i="0" u="none" strike="noStrike" kern="1200" dirty="0">
                          <a:solidFill>
                            <a:srgbClr val="000000"/>
                          </a:solidFill>
                          <a:effectLst/>
                          <a:latin typeface="+mn-lt"/>
                          <a:ea typeface="+mn-ea"/>
                          <a:cs typeface="+mn-cs"/>
                        </a:rPr>
                        <a:t> 15-19 yaş</a:t>
                      </a:r>
                    </a:p>
                  </a:txBody>
                  <a:tcPr marL="9525" marR="9525" marT="9525"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400" b="1" i="0" u="none" strike="noStrike" kern="1200" dirty="0">
                          <a:solidFill>
                            <a:schemeClr val="bg2"/>
                          </a:solidFill>
                          <a:effectLst/>
                          <a:latin typeface="+mn-lt"/>
                          <a:ea typeface="+mn-ea"/>
                          <a:cs typeface="+mn-cs"/>
                        </a:rPr>
                        <a:t>12</a:t>
                      </a: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905471801"/>
                  </a:ext>
                </a:extLst>
              </a:tr>
              <a:tr h="297620">
                <a:tc>
                  <a:txBody>
                    <a:bodyPr/>
                    <a:lstStyle/>
                    <a:p>
                      <a:pPr algn="ctr" fontAlgn="b"/>
                      <a:r>
                        <a:rPr lang="tr-TR" sz="1200" b="0" i="0" u="none" strike="noStrike" kern="1200">
                          <a:solidFill>
                            <a:srgbClr val="000000"/>
                          </a:solidFill>
                          <a:effectLst/>
                          <a:latin typeface="+mn-lt"/>
                          <a:ea typeface="+mn-ea"/>
                          <a:cs typeface="+mn-cs"/>
                        </a:rPr>
                        <a:t> 20-24 yaş</a:t>
                      </a:r>
                    </a:p>
                  </a:txBody>
                  <a:tcPr marL="9525" marR="9525" marT="9525" marB="0" anchor="b">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400" b="1" i="0" u="none" strike="noStrike" kern="1200" dirty="0">
                          <a:solidFill>
                            <a:schemeClr val="bg2"/>
                          </a:solidFill>
                          <a:effectLst/>
                          <a:latin typeface="+mn-lt"/>
                          <a:ea typeface="+mn-ea"/>
                          <a:cs typeface="+mn-cs"/>
                        </a:rPr>
                        <a:t>14</a:t>
                      </a:r>
                    </a:p>
                  </a:txBody>
                  <a:tcPr marL="9525" marR="9525" marT="9525" marB="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989511564"/>
                  </a:ext>
                </a:extLst>
              </a:tr>
              <a:tr h="297620">
                <a:tc>
                  <a:txBody>
                    <a:bodyPr/>
                    <a:lstStyle/>
                    <a:p>
                      <a:pPr algn="ctr" fontAlgn="b"/>
                      <a:r>
                        <a:rPr lang="tr-TR" sz="1200" b="0" i="0" u="none" strike="noStrike" kern="1200">
                          <a:solidFill>
                            <a:srgbClr val="000000"/>
                          </a:solidFill>
                          <a:effectLst/>
                          <a:latin typeface="+mn-lt"/>
                          <a:ea typeface="+mn-ea"/>
                          <a:cs typeface="+mn-cs"/>
                        </a:rPr>
                        <a:t> 25-34 yaş</a:t>
                      </a:r>
                    </a:p>
                  </a:txBody>
                  <a:tcPr marL="9525" marR="9525" marT="9525" marB="0" anchor="b">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400" b="1" i="0" u="none" strike="noStrike" kern="1200" dirty="0">
                          <a:solidFill>
                            <a:schemeClr val="bg2"/>
                          </a:solidFill>
                          <a:effectLst/>
                          <a:latin typeface="+mn-lt"/>
                          <a:ea typeface="+mn-ea"/>
                          <a:cs typeface="+mn-cs"/>
                        </a:rPr>
                        <a:t>26</a:t>
                      </a:r>
                    </a:p>
                  </a:txBody>
                  <a:tcPr marL="9525" marR="9525" marT="9525" marB="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508005651"/>
                  </a:ext>
                </a:extLst>
              </a:tr>
              <a:tr h="297620">
                <a:tc>
                  <a:txBody>
                    <a:bodyPr/>
                    <a:lstStyle/>
                    <a:p>
                      <a:pPr algn="ctr" fontAlgn="b"/>
                      <a:r>
                        <a:rPr lang="tr-TR" sz="1200" b="0" i="0" u="none" strike="noStrike" kern="1200">
                          <a:solidFill>
                            <a:srgbClr val="000000"/>
                          </a:solidFill>
                          <a:effectLst/>
                          <a:latin typeface="+mn-lt"/>
                          <a:ea typeface="+mn-ea"/>
                          <a:cs typeface="+mn-cs"/>
                        </a:rPr>
                        <a:t> 35-44 yaş</a:t>
                      </a:r>
                    </a:p>
                  </a:txBody>
                  <a:tcPr marL="9525" marR="9525" marT="9525" marB="0" anchor="b">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400" b="1" i="0" u="none" strike="noStrike" kern="1200" dirty="0">
                          <a:solidFill>
                            <a:schemeClr val="bg2"/>
                          </a:solidFill>
                          <a:effectLst/>
                          <a:latin typeface="+mn-lt"/>
                          <a:ea typeface="+mn-ea"/>
                          <a:cs typeface="+mn-cs"/>
                        </a:rPr>
                        <a:t>26</a:t>
                      </a:r>
                    </a:p>
                  </a:txBody>
                  <a:tcPr marL="9525" marR="9525" marT="9525" marB="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495538158"/>
                  </a:ext>
                </a:extLst>
              </a:tr>
              <a:tr h="297620">
                <a:tc>
                  <a:txBody>
                    <a:bodyPr/>
                    <a:lstStyle/>
                    <a:p>
                      <a:pPr algn="ctr" fontAlgn="b"/>
                      <a:r>
                        <a:rPr lang="tr-TR" sz="1200" b="0" i="0" u="none" strike="noStrike" kern="1200" dirty="0">
                          <a:solidFill>
                            <a:srgbClr val="000000"/>
                          </a:solidFill>
                          <a:effectLst/>
                          <a:latin typeface="+mn-lt"/>
                          <a:ea typeface="+mn-ea"/>
                          <a:cs typeface="+mn-cs"/>
                        </a:rPr>
                        <a:t> 45-55 yaş</a:t>
                      </a:r>
                    </a:p>
                  </a:txBody>
                  <a:tcPr marL="9525" marR="9525" marT="9525" marB="0" anchor="b">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400" b="1" i="0" u="none" strike="noStrike" kern="1200" dirty="0">
                          <a:solidFill>
                            <a:schemeClr val="bg2"/>
                          </a:solidFill>
                          <a:effectLst/>
                          <a:latin typeface="+mn-lt"/>
                          <a:ea typeface="+mn-ea"/>
                          <a:cs typeface="+mn-cs"/>
                        </a:rPr>
                        <a:t>23</a:t>
                      </a:r>
                    </a:p>
                  </a:txBody>
                  <a:tcPr marL="9525" marR="9525" marT="9525" marB="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530305237"/>
                  </a:ext>
                </a:extLst>
              </a:tr>
              <a:tr h="297620">
                <a:tc>
                  <a:txBody>
                    <a:bodyPr/>
                    <a:lstStyle/>
                    <a:p>
                      <a:pPr algn="ctr" fontAlgn="b"/>
                      <a:r>
                        <a:rPr lang="tr-TR" sz="1100" b="1" i="1" u="none" strike="noStrike" dirty="0">
                          <a:solidFill>
                            <a:srgbClr val="000000"/>
                          </a:solidFill>
                          <a:effectLst/>
                          <a:latin typeface="+mn-lt"/>
                        </a:rPr>
                        <a:t>Ortalama yaş</a:t>
                      </a: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200" b="1" i="1" u="none" strike="noStrike" kern="1200" dirty="0">
                          <a:solidFill>
                            <a:schemeClr val="bg2"/>
                          </a:solidFill>
                          <a:effectLst/>
                          <a:latin typeface="+mn-lt"/>
                          <a:ea typeface="+mn-ea"/>
                          <a:cs typeface="+mn-cs"/>
                        </a:rPr>
                        <a:t>33,77</a:t>
                      </a:r>
                    </a:p>
                  </a:txBody>
                  <a:tcPr marL="9525" marR="9525" marT="9525"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292062110"/>
                  </a:ext>
                </a:extLst>
              </a:tr>
            </a:tbl>
          </a:graphicData>
        </a:graphic>
      </p:graphicFrame>
      <p:sp>
        <p:nvSpPr>
          <p:cNvPr id="6" name="Rectangle 5">
            <a:extLst>
              <a:ext uri="{FF2B5EF4-FFF2-40B4-BE49-F238E27FC236}">
                <a16:creationId xmlns="" xmlns:a16="http://schemas.microsoft.com/office/drawing/2014/main" id="{72426466-951C-4773-BB14-99DD35DD8F37}"/>
              </a:ext>
            </a:extLst>
          </p:cNvPr>
          <p:cNvSpPr/>
          <p:nvPr/>
        </p:nvSpPr>
        <p:spPr>
          <a:xfrm>
            <a:off x="3461425" y="990648"/>
            <a:ext cx="2842723" cy="421397"/>
          </a:xfrm>
          <a:prstGeom prst="rect">
            <a:avLst/>
          </a:prstGeom>
        </p:spPr>
        <p:txBody>
          <a:bodyPr wrap="square">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r>
              <a:rPr lang="tr-TR" b="1" dirty="0">
                <a:solidFill>
                  <a:srgbClr val="FFFFFF"/>
                </a:solidFill>
                <a:highlight>
                  <a:srgbClr val="808080"/>
                </a:highlight>
                <a:latin typeface="Arial" panose="020B0604020202020204" pitchFamily="34" charset="0"/>
                <a:ea typeface="Times New Roman" panose="02020603050405020304" pitchFamily="18" charset="0"/>
              </a:rPr>
              <a:t>Yaş  (%)</a:t>
            </a:r>
            <a:endParaRPr kumimoji="0" lang="en-US" b="0" i="0" u="none" strike="noStrike" kern="1200" cap="none" spc="0" normalizeH="0" baseline="0" noProof="0" dirty="0">
              <a:ln>
                <a:noFill/>
              </a:ln>
              <a:solidFill>
                <a:srgbClr val="808080"/>
              </a:solidFill>
              <a:effectLst/>
              <a:highlight>
                <a:srgbClr val="808080"/>
              </a:highlight>
              <a:uLnTx/>
              <a:uFillTx/>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 xmlns:a16="http://schemas.microsoft.com/office/drawing/2014/main" id="{7071FEE9-BD26-4CCE-B8F9-4A7843418F79}"/>
              </a:ext>
            </a:extLst>
          </p:cNvPr>
          <p:cNvSpPr/>
          <p:nvPr/>
        </p:nvSpPr>
        <p:spPr>
          <a:xfrm>
            <a:off x="118400" y="990649"/>
            <a:ext cx="2842723" cy="421397"/>
          </a:xfrm>
          <a:prstGeom prst="rect">
            <a:avLst/>
          </a:prstGeom>
        </p:spPr>
        <p:txBody>
          <a:bodyPr wrap="square">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r>
              <a:rPr lang="tr-TR" b="1" dirty="0">
                <a:solidFill>
                  <a:srgbClr val="FFFFFF"/>
                </a:solidFill>
                <a:highlight>
                  <a:srgbClr val="808080"/>
                </a:highlight>
                <a:latin typeface="Arial" panose="020B0604020202020204" pitchFamily="34" charset="0"/>
                <a:ea typeface="Times New Roman" panose="02020603050405020304" pitchFamily="18" charset="0"/>
              </a:rPr>
              <a:t>Cinsiyet (%)</a:t>
            </a:r>
            <a:endParaRPr kumimoji="0" lang="en-US" b="0" i="0" u="none" strike="noStrike" kern="1200" cap="none" spc="0" normalizeH="0" baseline="0" noProof="0" dirty="0">
              <a:ln>
                <a:noFill/>
              </a:ln>
              <a:solidFill>
                <a:srgbClr val="808080"/>
              </a:solidFill>
              <a:effectLst/>
              <a:highlight>
                <a:srgbClr val="808080"/>
              </a:highlight>
              <a:uLnTx/>
              <a:uFillTx/>
              <a:latin typeface="Times New Roman" panose="02020603050405020304" pitchFamily="18" charset="0"/>
              <a:ea typeface="Times New Roman" panose="02020603050405020304" pitchFamily="18" charset="0"/>
            </a:endParaRPr>
          </a:p>
        </p:txBody>
      </p:sp>
      <p:graphicFrame>
        <p:nvGraphicFramePr>
          <p:cNvPr id="9" name="Table 8">
            <a:extLst>
              <a:ext uri="{FF2B5EF4-FFF2-40B4-BE49-F238E27FC236}">
                <a16:creationId xmlns="" xmlns:a16="http://schemas.microsoft.com/office/drawing/2014/main" id="{065FF56B-FB5E-48A4-97C0-D36F5A6F136F}"/>
              </a:ext>
            </a:extLst>
          </p:cNvPr>
          <p:cNvGraphicFramePr>
            <a:graphicFrameLocks noGrp="1"/>
          </p:cNvGraphicFramePr>
          <p:nvPr>
            <p:extLst>
              <p:ext uri="{D42A27DB-BD31-4B8C-83A1-F6EECF244321}">
                <p14:modId xmlns:p14="http://schemas.microsoft.com/office/powerpoint/2010/main" val="3288096003"/>
              </p:ext>
            </p:extLst>
          </p:nvPr>
        </p:nvGraphicFramePr>
        <p:xfrm>
          <a:off x="382932" y="1709666"/>
          <a:ext cx="2426425" cy="595240"/>
        </p:xfrm>
        <a:graphic>
          <a:graphicData uri="http://schemas.openxmlformats.org/drawingml/2006/table">
            <a:tbl>
              <a:tblPr>
                <a:tableStyleId>{5C22544A-7EE6-4342-B048-85BDC9FD1C3A}</a:tableStyleId>
              </a:tblPr>
              <a:tblGrid>
                <a:gridCol w="1376544">
                  <a:extLst>
                    <a:ext uri="{9D8B030D-6E8A-4147-A177-3AD203B41FA5}">
                      <a16:colId xmlns="" xmlns:a16="http://schemas.microsoft.com/office/drawing/2014/main" val="2877517465"/>
                    </a:ext>
                  </a:extLst>
                </a:gridCol>
                <a:gridCol w="1049881">
                  <a:extLst>
                    <a:ext uri="{9D8B030D-6E8A-4147-A177-3AD203B41FA5}">
                      <a16:colId xmlns="" xmlns:a16="http://schemas.microsoft.com/office/drawing/2014/main" val="631044354"/>
                    </a:ext>
                  </a:extLst>
                </a:gridCol>
              </a:tblGrid>
              <a:tr h="297620">
                <a:tc>
                  <a:txBody>
                    <a:bodyPr/>
                    <a:lstStyle/>
                    <a:p>
                      <a:pPr algn="ctr" fontAlgn="b"/>
                      <a:r>
                        <a:rPr lang="tr-TR" sz="1200" b="0" i="0" u="none" strike="noStrike" dirty="0">
                          <a:solidFill>
                            <a:srgbClr val="000000"/>
                          </a:solidFill>
                          <a:effectLst/>
                          <a:latin typeface="+mn-lt"/>
                        </a:rPr>
                        <a:t>Kadın</a:t>
                      </a: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400" b="1" i="0" u="none" strike="noStrike" kern="1200" dirty="0">
                          <a:solidFill>
                            <a:schemeClr val="bg2"/>
                          </a:solidFill>
                          <a:effectLst/>
                          <a:latin typeface="+mn-lt"/>
                          <a:ea typeface="+mn-ea"/>
                          <a:cs typeface="+mn-cs"/>
                        </a:rPr>
                        <a:t>50</a:t>
                      </a:r>
                    </a:p>
                  </a:txBody>
                  <a:tcPr marL="9525" marR="9525" marT="9525"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508005651"/>
                  </a:ext>
                </a:extLst>
              </a:tr>
              <a:tr h="297620">
                <a:tc>
                  <a:txBody>
                    <a:bodyPr/>
                    <a:lstStyle/>
                    <a:p>
                      <a:pPr algn="ctr" fontAlgn="b"/>
                      <a:r>
                        <a:rPr lang="tr-TR" sz="1200" b="0" i="0" u="none" strike="noStrike" dirty="0">
                          <a:solidFill>
                            <a:srgbClr val="000000"/>
                          </a:solidFill>
                          <a:effectLst/>
                          <a:latin typeface="+mn-lt"/>
                        </a:rPr>
                        <a:t> Erkek</a:t>
                      </a: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400" b="1" i="0" u="none" strike="noStrike" kern="1200" dirty="0">
                          <a:solidFill>
                            <a:schemeClr val="bg2"/>
                          </a:solidFill>
                          <a:effectLst/>
                          <a:latin typeface="+mn-lt"/>
                          <a:ea typeface="+mn-ea"/>
                          <a:cs typeface="+mn-cs"/>
                        </a:rPr>
                        <a:t>50</a:t>
                      </a:r>
                    </a:p>
                  </a:txBody>
                  <a:tcPr marL="9525" marR="9525" marT="9525"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495538158"/>
                  </a:ext>
                </a:extLst>
              </a:tr>
            </a:tbl>
          </a:graphicData>
        </a:graphic>
      </p:graphicFrame>
      <p:graphicFrame>
        <p:nvGraphicFramePr>
          <p:cNvPr id="10" name="Table 9">
            <a:extLst>
              <a:ext uri="{FF2B5EF4-FFF2-40B4-BE49-F238E27FC236}">
                <a16:creationId xmlns="" xmlns:a16="http://schemas.microsoft.com/office/drawing/2014/main" id="{80871288-22DA-4563-97F4-05F41FF2345A}"/>
              </a:ext>
            </a:extLst>
          </p:cNvPr>
          <p:cNvGraphicFramePr>
            <a:graphicFrameLocks noGrp="1"/>
          </p:cNvGraphicFramePr>
          <p:nvPr>
            <p:extLst>
              <p:ext uri="{D42A27DB-BD31-4B8C-83A1-F6EECF244321}">
                <p14:modId xmlns:p14="http://schemas.microsoft.com/office/powerpoint/2010/main" val="100707365"/>
              </p:ext>
            </p:extLst>
          </p:nvPr>
        </p:nvGraphicFramePr>
        <p:xfrm>
          <a:off x="6884042" y="1709666"/>
          <a:ext cx="4693668" cy="595240"/>
        </p:xfrm>
        <a:graphic>
          <a:graphicData uri="http://schemas.openxmlformats.org/drawingml/2006/table">
            <a:tbl>
              <a:tblPr>
                <a:tableStyleId>{5C22544A-7EE6-4342-B048-85BDC9FD1C3A}</a:tableStyleId>
              </a:tblPr>
              <a:tblGrid>
                <a:gridCol w="2662782">
                  <a:extLst>
                    <a:ext uri="{9D8B030D-6E8A-4147-A177-3AD203B41FA5}">
                      <a16:colId xmlns="" xmlns:a16="http://schemas.microsoft.com/office/drawing/2014/main" val="2877517465"/>
                    </a:ext>
                  </a:extLst>
                </a:gridCol>
                <a:gridCol w="2030886">
                  <a:extLst>
                    <a:ext uri="{9D8B030D-6E8A-4147-A177-3AD203B41FA5}">
                      <a16:colId xmlns="" xmlns:a16="http://schemas.microsoft.com/office/drawing/2014/main" val="631044354"/>
                    </a:ext>
                  </a:extLst>
                </a:gridCol>
              </a:tblGrid>
              <a:tr h="297620">
                <a:tc>
                  <a:txBody>
                    <a:bodyPr/>
                    <a:lstStyle/>
                    <a:p>
                      <a:pPr algn="ctr" fontAlgn="b"/>
                      <a:r>
                        <a:rPr lang="tr-TR" sz="1200" b="0" i="0" u="none" strike="noStrike" kern="1200" dirty="0">
                          <a:solidFill>
                            <a:srgbClr val="000000"/>
                          </a:solidFill>
                          <a:effectLst/>
                          <a:latin typeface="+mn-lt"/>
                          <a:ea typeface="+mn-ea"/>
                          <a:cs typeface="+mn-cs"/>
                        </a:rPr>
                        <a:t> Lise ve altı bir okuldan mezun </a:t>
                      </a:r>
                    </a:p>
                  </a:txBody>
                  <a:tcPr marL="9525" marR="9525" marT="9525" marB="0" anchor="b">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400" b="1" i="0" u="none" strike="noStrike" kern="1200" dirty="0">
                          <a:solidFill>
                            <a:schemeClr val="bg2"/>
                          </a:solidFill>
                          <a:effectLst/>
                          <a:latin typeface="+mn-lt"/>
                          <a:ea typeface="+mn-ea"/>
                          <a:cs typeface="+mn-cs"/>
                        </a:rPr>
                        <a:t>79</a:t>
                      </a:r>
                    </a:p>
                  </a:txBody>
                  <a:tcPr marL="9525" marR="9525" marT="9525" marB="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530305237"/>
                  </a:ext>
                </a:extLst>
              </a:tr>
              <a:tr h="297620">
                <a:tc>
                  <a:txBody>
                    <a:bodyPr/>
                    <a:lstStyle/>
                    <a:p>
                      <a:pPr algn="ctr" fontAlgn="b"/>
                      <a:r>
                        <a:rPr lang="tr-TR" sz="1200" b="0" i="0" u="none" strike="noStrike" kern="1200" dirty="0">
                          <a:solidFill>
                            <a:srgbClr val="000000"/>
                          </a:solidFill>
                          <a:effectLst/>
                          <a:latin typeface="+mn-lt"/>
                          <a:ea typeface="+mn-ea"/>
                          <a:cs typeface="+mn-cs"/>
                        </a:rPr>
                        <a:t> Lise üstü bir okuldan mezun</a:t>
                      </a:r>
                    </a:p>
                  </a:txBody>
                  <a:tcPr marL="9525" marR="9525" marT="9525" marB="0" anchor="b">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400" b="1" i="0" u="none" strike="noStrike" kern="1200" dirty="0">
                          <a:solidFill>
                            <a:schemeClr val="bg2"/>
                          </a:solidFill>
                          <a:effectLst/>
                          <a:latin typeface="+mn-lt"/>
                          <a:ea typeface="+mn-ea"/>
                          <a:cs typeface="+mn-cs"/>
                        </a:rPr>
                        <a:t>21</a:t>
                      </a:r>
                    </a:p>
                  </a:txBody>
                  <a:tcPr marL="9525" marR="9525" marT="9525" marB="0" anchor="b">
                    <a:lnL w="12700" cmpd="sng">
                      <a:noFill/>
                    </a:lnL>
                    <a:lnR w="12700" cmpd="sng">
                      <a:noFill/>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292062110"/>
                  </a:ext>
                </a:extLst>
              </a:tr>
            </a:tbl>
          </a:graphicData>
        </a:graphic>
      </p:graphicFrame>
      <p:sp>
        <p:nvSpPr>
          <p:cNvPr id="11" name="Rectangle 10">
            <a:extLst>
              <a:ext uri="{FF2B5EF4-FFF2-40B4-BE49-F238E27FC236}">
                <a16:creationId xmlns="" xmlns:a16="http://schemas.microsoft.com/office/drawing/2014/main" id="{BCE2E285-B454-428F-8810-6CD1BA2B0FA3}"/>
              </a:ext>
            </a:extLst>
          </p:cNvPr>
          <p:cNvSpPr/>
          <p:nvPr/>
        </p:nvSpPr>
        <p:spPr>
          <a:xfrm>
            <a:off x="7809514" y="981400"/>
            <a:ext cx="2842723" cy="421397"/>
          </a:xfrm>
          <a:prstGeom prst="rect">
            <a:avLst/>
          </a:prstGeom>
        </p:spPr>
        <p:txBody>
          <a:bodyPr wrap="square">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r>
              <a:rPr lang="tr-TR" b="1" dirty="0">
                <a:solidFill>
                  <a:srgbClr val="FFFFFF"/>
                </a:solidFill>
                <a:highlight>
                  <a:srgbClr val="808080"/>
                </a:highlight>
                <a:latin typeface="Arial" panose="020B0604020202020204" pitchFamily="34" charset="0"/>
                <a:ea typeface="Times New Roman" panose="02020603050405020304" pitchFamily="18" charset="0"/>
              </a:rPr>
              <a:t>Eğitim Durumu (%)</a:t>
            </a:r>
            <a:endParaRPr kumimoji="0" lang="en-US" b="0" i="0" u="none" strike="noStrike" kern="1200" cap="none" spc="0" normalizeH="0" baseline="0" noProof="0" dirty="0">
              <a:ln>
                <a:noFill/>
              </a:ln>
              <a:solidFill>
                <a:srgbClr val="808080"/>
              </a:solidFill>
              <a:effectLst/>
              <a:highlight>
                <a:srgbClr val="808080"/>
              </a:highlight>
              <a:uLnTx/>
              <a:uFillTx/>
              <a:latin typeface="Times New Roman" panose="02020603050405020304" pitchFamily="18" charset="0"/>
              <a:ea typeface="Times New Roman" panose="02020603050405020304" pitchFamily="18" charset="0"/>
            </a:endParaRPr>
          </a:p>
        </p:txBody>
      </p:sp>
      <p:sp>
        <p:nvSpPr>
          <p:cNvPr id="12" name="Text Placeholder 8">
            <a:extLst>
              <a:ext uri="{FF2B5EF4-FFF2-40B4-BE49-F238E27FC236}">
                <a16:creationId xmlns="" xmlns:a16="http://schemas.microsoft.com/office/drawing/2014/main" id="{EA1B0242-D1FD-4673-83F8-73AD920008F5}"/>
              </a:ext>
            </a:extLst>
          </p:cNvPr>
          <p:cNvSpPr txBox="1">
            <a:spLocks/>
          </p:cNvSpPr>
          <p:nvPr/>
        </p:nvSpPr>
        <p:spPr>
          <a:xfrm>
            <a:off x="11193411" y="5860473"/>
            <a:ext cx="768597" cy="246221"/>
          </a:xfrm>
          <a:prstGeom prst="rect">
            <a:avLst/>
          </a:prstGeom>
        </p:spPr>
        <p:txBody>
          <a:bodyPr wrap="square" lIns="72000" anchor="b">
            <a:spAutoFit/>
          </a:bodyPr>
          <a:lstStyle>
            <a:lvl1pPr marL="0" marR="0" indent="0" algn="l" defTabSz="914377" rtl="0" eaLnBrk="1" fontAlgn="auto" latinLnBrk="0" hangingPunct="1">
              <a:lnSpc>
                <a:spcPct val="100000"/>
              </a:lnSpc>
              <a:spcBef>
                <a:spcPts val="1800"/>
              </a:spcBef>
              <a:spcAft>
                <a:spcPts val="0"/>
              </a:spcAft>
              <a:buClrTx/>
              <a:buSzPct val="50000"/>
              <a:buFont typeface="HelveticaNeueLT Std Lt Cn" panose="020B0406020202030204" pitchFamily="34" charset="0"/>
              <a:buNone/>
              <a:tabLst/>
              <a:defRPr sz="800" b="0" i="1" kern="1200">
                <a:solidFill>
                  <a:srgbClr val="002060"/>
                </a:solidFill>
                <a:latin typeface="+mn-lt"/>
                <a:ea typeface="+mn-ea"/>
                <a:cs typeface="+mn-cs"/>
              </a:defRPr>
            </a:lvl1pPr>
            <a:lvl2pPr marL="133347" indent="0" algn="l" defTabSz="914377"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12" indent="0" algn="l" defTabSz="914377"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3pPr>
            <a:lvl4pPr marL="758806" indent="0" algn="l" defTabSz="914377"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37" indent="0" algn="l" defTabSz="914377" rtl="0" eaLnBrk="1" latinLnBrk="0" hangingPunct="1">
              <a:lnSpc>
                <a:spcPct val="90000"/>
              </a:lnSpc>
              <a:spcBef>
                <a:spcPts val="500"/>
              </a:spcBef>
              <a:buFont typeface="HelveticaNeueLT Std Lt Cn" panose="020B0406020202030204" pitchFamily="34" charset="0"/>
              <a:buNone/>
              <a:defRPr sz="1051" kern="1200">
                <a:solidFill>
                  <a:schemeClr val="bg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kumimoji="0" lang="tr-TR" altLang="en-US" sz="1000" b="0" i="0" u="none" strike="noStrike" kern="0" cap="none" spc="0" normalizeH="0" baseline="0" dirty="0">
                <a:ln>
                  <a:noFill/>
                </a:ln>
                <a:solidFill>
                  <a:schemeClr val="tx1"/>
                </a:solidFill>
                <a:effectLst/>
                <a:uLnTx/>
                <a:uFillTx/>
                <a:latin typeface="Arial"/>
                <a:ea typeface="+mn-ea"/>
                <a:cs typeface="+mn-cs"/>
              </a:rPr>
              <a:t>n= 2040</a:t>
            </a:r>
          </a:p>
        </p:txBody>
      </p:sp>
      <p:sp>
        <p:nvSpPr>
          <p:cNvPr id="13" name="Rectangle 12">
            <a:extLst>
              <a:ext uri="{FF2B5EF4-FFF2-40B4-BE49-F238E27FC236}">
                <a16:creationId xmlns="" xmlns:a16="http://schemas.microsoft.com/office/drawing/2014/main" id="{EE934EFD-7E12-457D-A81F-EF0347FA62D9}"/>
              </a:ext>
            </a:extLst>
          </p:cNvPr>
          <p:cNvSpPr/>
          <p:nvPr/>
        </p:nvSpPr>
        <p:spPr>
          <a:xfrm>
            <a:off x="1894809" y="3477200"/>
            <a:ext cx="2842723" cy="421397"/>
          </a:xfrm>
          <a:prstGeom prst="rect">
            <a:avLst/>
          </a:prstGeom>
        </p:spPr>
        <p:txBody>
          <a:bodyPr wrap="square">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r>
              <a:rPr lang="tr-TR" b="1" dirty="0">
                <a:solidFill>
                  <a:srgbClr val="FFFFFF"/>
                </a:solidFill>
                <a:highlight>
                  <a:srgbClr val="808080"/>
                </a:highlight>
                <a:latin typeface="Arial" panose="020B0604020202020204" pitchFamily="34" charset="0"/>
                <a:ea typeface="Times New Roman" panose="02020603050405020304" pitchFamily="18" charset="0"/>
              </a:rPr>
              <a:t>Medeni Durum (%)</a:t>
            </a:r>
            <a:endParaRPr kumimoji="0" lang="en-US" b="0" i="0" u="none" strike="noStrike" kern="1200" cap="none" spc="0" normalizeH="0" baseline="0" noProof="0" dirty="0">
              <a:ln>
                <a:noFill/>
              </a:ln>
              <a:solidFill>
                <a:srgbClr val="808080"/>
              </a:solidFill>
              <a:effectLst/>
              <a:highlight>
                <a:srgbClr val="808080"/>
              </a:highlight>
              <a:uLnTx/>
              <a:uFillTx/>
              <a:latin typeface="Times New Roman" panose="02020603050405020304" pitchFamily="18" charset="0"/>
              <a:ea typeface="Times New Roman" panose="02020603050405020304" pitchFamily="18" charset="0"/>
            </a:endParaRPr>
          </a:p>
        </p:txBody>
      </p:sp>
      <p:graphicFrame>
        <p:nvGraphicFramePr>
          <p:cNvPr id="14" name="Table 13">
            <a:extLst>
              <a:ext uri="{FF2B5EF4-FFF2-40B4-BE49-F238E27FC236}">
                <a16:creationId xmlns="" xmlns:a16="http://schemas.microsoft.com/office/drawing/2014/main" id="{52893FCE-B4E4-47DA-896F-02E3BE781A1D}"/>
              </a:ext>
            </a:extLst>
          </p:cNvPr>
          <p:cNvGraphicFramePr>
            <a:graphicFrameLocks noGrp="1"/>
          </p:cNvGraphicFramePr>
          <p:nvPr>
            <p:extLst>
              <p:ext uri="{D42A27DB-BD31-4B8C-83A1-F6EECF244321}">
                <p14:modId xmlns:p14="http://schemas.microsoft.com/office/powerpoint/2010/main" val="4007770085"/>
              </p:ext>
            </p:extLst>
          </p:nvPr>
        </p:nvGraphicFramePr>
        <p:xfrm>
          <a:off x="2102957" y="4262070"/>
          <a:ext cx="2426425" cy="595240"/>
        </p:xfrm>
        <a:graphic>
          <a:graphicData uri="http://schemas.openxmlformats.org/drawingml/2006/table">
            <a:tbl>
              <a:tblPr>
                <a:tableStyleId>{5C22544A-7EE6-4342-B048-85BDC9FD1C3A}</a:tableStyleId>
              </a:tblPr>
              <a:tblGrid>
                <a:gridCol w="1376544">
                  <a:extLst>
                    <a:ext uri="{9D8B030D-6E8A-4147-A177-3AD203B41FA5}">
                      <a16:colId xmlns="" xmlns:a16="http://schemas.microsoft.com/office/drawing/2014/main" val="2877517465"/>
                    </a:ext>
                  </a:extLst>
                </a:gridCol>
                <a:gridCol w="1049881">
                  <a:extLst>
                    <a:ext uri="{9D8B030D-6E8A-4147-A177-3AD203B41FA5}">
                      <a16:colId xmlns="" xmlns:a16="http://schemas.microsoft.com/office/drawing/2014/main" val="631044354"/>
                    </a:ext>
                  </a:extLst>
                </a:gridCol>
              </a:tblGrid>
              <a:tr h="297620">
                <a:tc>
                  <a:txBody>
                    <a:bodyPr/>
                    <a:lstStyle/>
                    <a:p>
                      <a:pPr algn="ctr" fontAlgn="b"/>
                      <a:r>
                        <a:rPr lang="tr-TR" sz="1200" b="0" i="0" u="none" strike="noStrike" dirty="0">
                          <a:solidFill>
                            <a:srgbClr val="000000"/>
                          </a:solidFill>
                          <a:effectLst/>
                          <a:latin typeface="+mn-lt"/>
                        </a:rPr>
                        <a:t>Evli</a:t>
                      </a: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400" b="1" i="0" u="none" strike="noStrike" kern="1200" dirty="0">
                          <a:solidFill>
                            <a:schemeClr val="bg2"/>
                          </a:solidFill>
                          <a:effectLst/>
                          <a:latin typeface="+mn-lt"/>
                          <a:ea typeface="+mn-ea"/>
                          <a:cs typeface="+mn-cs"/>
                        </a:rPr>
                        <a:t>49</a:t>
                      </a:r>
                    </a:p>
                  </a:txBody>
                  <a:tcPr marL="9525" marR="9525" marT="9525"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508005651"/>
                  </a:ext>
                </a:extLst>
              </a:tr>
              <a:tr h="297620">
                <a:tc>
                  <a:txBody>
                    <a:bodyPr/>
                    <a:lstStyle/>
                    <a:p>
                      <a:pPr algn="ctr" fontAlgn="b"/>
                      <a:r>
                        <a:rPr lang="tr-TR" sz="1200" b="0" i="0" u="none" strike="noStrike" dirty="0">
                          <a:solidFill>
                            <a:srgbClr val="000000"/>
                          </a:solidFill>
                          <a:effectLst/>
                          <a:latin typeface="+mn-lt"/>
                        </a:rPr>
                        <a:t> Evli değil</a:t>
                      </a: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400" b="1" i="0" u="none" strike="noStrike" kern="1200" dirty="0">
                          <a:solidFill>
                            <a:schemeClr val="bg2"/>
                          </a:solidFill>
                          <a:effectLst/>
                          <a:latin typeface="+mn-lt"/>
                          <a:ea typeface="+mn-ea"/>
                          <a:cs typeface="+mn-cs"/>
                        </a:rPr>
                        <a:t>51</a:t>
                      </a:r>
                    </a:p>
                  </a:txBody>
                  <a:tcPr marL="9525" marR="9525" marT="9525"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495538158"/>
                  </a:ext>
                </a:extLst>
              </a:tr>
            </a:tbl>
          </a:graphicData>
        </a:graphic>
      </p:graphicFrame>
      <p:sp>
        <p:nvSpPr>
          <p:cNvPr id="15" name="Rectangle 14">
            <a:extLst>
              <a:ext uri="{FF2B5EF4-FFF2-40B4-BE49-F238E27FC236}">
                <a16:creationId xmlns="" xmlns:a16="http://schemas.microsoft.com/office/drawing/2014/main" id="{CD552358-2E0E-4616-A32D-673D366DFC17}"/>
              </a:ext>
            </a:extLst>
          </p:cNvPr>
          <p:cNvSpPr/>
          <p:nvPr/>
        </p:nvSpPr>
        <p:spPr>
          <a:xfrm>
            <a:off x="5157611" y="3482419"/>
            <a:ext cx="3452860" cy="415435"/>
          </a:xfrm>
          <a:prstGeom prst="rect">
            <a:avLst/>
          </a:prstGeom>
        </p:spPr>
        <p:txBody>
          <a:bodyPr wrap="square">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r>
              <a:rPr lang="tr-TR" b="1" dirty="0">
                <a:solidFill>
                  <a:srgbClr val="FFFFFF"/>
                </a:solidFill>
                <a:highlight>
                  <a:srgbClr val="808080"/>
                </a:highlight>
                <a:latin typeface="Arial" panose="020B0604020202020204" pitchFamily="34" charset="0"/>
                <a:ea typeface="Times New Roman" panose="02020603050405020304" pitchFamily="18" charset="0"/>
              </a:rPr>
              <a:t>Sosyoekonomik Statü (%)</a:t>
            </a:r>
            <a:endParaRPr kumimoji="0" lang="en-US" b="0" i="0" u="none" strike="noStrike" kern="1200" cap="none" spc="0" normalizeH="0" baseline="0" noProof="0" dirty="0">
              <a:ln>
                <a:noFill/>
              </a:ln>
              <a:solidFill>
                <a:srgbClr val="808080"/>
              </a:solidFill>
              <a:effectLst/>
              <a:highlight>
                <a:srgbClr val="808080"/>
              </a:highlight>
              <a:uLnTx/>
              <a:uFillTx/>
              <a:latin typeface="Times New Roman" panose="02020603050405020304" pitchFamily="18" charset="0"/>
              <a:ea typeface="Times New Roman" panose="02020603050405020304" pitchFamily="18" charset="0"/>
            </a:endParaRPr>
          </a:p>
        </p:txBody>
      </p:sp>
      <p:graphicFrame>
        <p:nvGraphicFramePr>
          <p:cNvPr id="16" name="Table 15">
            <a:extLst>
              <a:ext uri="{FF2B5EF4-FFF2-40B4-BE49-F238E27FC236}">
                <a16:creationId xmlns="" xmlns:a16="http://schemas.microsoft.com/office/drawing/2014/main" id="{F68423A4-EB8E-40CE-A709-3B6F2BFA4D8E}"/>
              </a:ext>
            </a:extLst>
          </p:cNvPr>
          <p:cNvGraphicFramePr>
            <a:graphicFrameLocks noGrp="1"/>
          </p:cNvGraphicFramePr>
          <p:nvPr>
            <p:extLst>
              <p:ext uri="{D42A27DB-BD31-4B8C-83A1-F6EECF244321}">
                <p14:modId xmlns:p14="http://schemas.microsoft.com/office/powerpoint/2010/main" val="2945040613"/>
              </p:ext>
            </p:extLst>
          </p:nvPr>
        </p:nvGraphicFramePr>
        <p:xfrm>
          <a:off x="5670829" y="4113260"/>
          <a:ext cx="2426425" cy="892860"/>
        </p:xfrm>
        <a:graphic>
          <a:graphicData uri="http://schemas.openxmlformats.org/drawingml/2006/table">
            <a:tbl>
              <a:tblPr>
                <a:tableStyleId>{5C22544A-7EE6-4342-B048-85BDC9FD1C3A}</a:tableStyleId>
              </a:tblPr>
              <a:tblGrid>
                <a:gridCol w="1376544">
                  <a:extLst>
                    <a:ext uri="{9D8B030D-6E8A-4147-A177-3AD203B41FA5}">
                      <a16:colId xmlns="" xmlns:a16="http://schemas.microsoft.com/office/drawing/2014/main" val="2877517465"/>
                    </a:ext>
                  </a:extLst>
                </a:gridCol>
                <a:gridCol w="1049881">
                  <a:extLst>
                    <a:ext uri="{9D8B030D-6E8A-4147-A177-3AD203B41FA5}">
                      <a16:colId xmlns="" xmlns:a16="http://schemas.microsoft.com/office/drawing/2014/main" val="631044354"/>
                    </a:ext>
                  </a:extLst>
                </a:gridCol>
              </a:tblGrid>
              <a:tr h="297620">
                <a:tc>
                  <a:txBody>
                    <a:bodyPr/>
                    <a:lstStyle/>
                    <a:p>
                      <a:pPr algn="ctr" fontAlgn="b"/>
                      <a:r>
                        <a:rPr lang="tr-TR" sz="1200" b="0" i="0" u="none" strike="noStrike" kern="1200" dirty="0">
                          <a:solidFill>
                            <a:srgbClr val="000000"/>
                          </a:solidFill>
                          <a:effectLst/>
                          <a:latin typeface="+mn-lt"/>
                          <a:ea typeface="+mn-ea"/>
                          <a:cs typeface="+mn-cs"/>
                        </a:rPr>
                        <a:t> AB</a:t>
                      </a:r>
                    </a:p>
                  </a:txBody>
                  <a:tcPr marL="9525" marR="9525" marT="9525" marB="0" anchor="b">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400" b="1" i="0" u="none" strike="noStrike" kern="1200" dirty="0">
                          <a:solidFill>
                            <a:schemeClr val="bg2"/>
                          </a:solidFill>
                          <a:effectLst/>
                          <a:latin typeface="+mn-lt"/>
                          <a:ea typeface="+mn-ea"/>
                          <a:cs typeface="+mn-cs"/>
                        </a:rPr>
                        <a:t>14</a:t>
                      </a:r>
                    </a:p>
                  </a:txBody>
                  <a:tcPr marL="9525" marR="9525" marT="9525" marB="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495538158"/>
                  </a:ext>
                </a:extLst>
              </a:tr>
              <a:tr h="297620">
                <a:tc>
                  <a:txBody>
                    <a:bodyPr/>
                    <a:lstStyle/>
                    <a:p>
                      <a:pPr algn="ctr" fontAlgn="b"/>
                      <a:r>
                        <a:rPr lang="tr-TR" sz="1200" b="0" i="0" u="none" strike="noStrike" kern="1200" dirty="0">
                          <a:solidFill>
                            <a:srgbClr val="000000"/>
                          </a:solidFill>
                          <a:effectLst/>
                          <a:latin typeface="+mn-lt"/>
                          <a:ea typeface="+mn-ea"/>
                          <a:cs typeface="+mn-cs"/>
                        </a:rPr>
                        <a:t>C1C2</a:t>
                      </a:r>
                    </a:p>
                  </a:txBody>
                  <a:tcPr marL="9525" marR="9525" marT="9525" marB="0" anchor="b">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400" b="1" i="0" u="none" strike="noStrike" kern="1200" dirty="0">
                          <a:solidFill>
                            <a:schemeClr val="bg2"/>
                          </a:solidFill>
                          <a:effectLst/>
                          <a:latin typeface="+mn-lt"/>
                          <a:ea typeface="+mn-ea"/>
                          <a:cs typeface="+mn-cs"/>
                        </a:rPr>
                        <a:t>59</a:t>
                      </a:r>
                    </a:p>
                  </a:txBody>
                  <a:tcPr marL="9525" marR="9525" marT="9525" marB="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530305237"/>
                  </a:ext>
                </a:extLst>
              </a:tr>
              <a:tr h="297620">
                <a:tc>
                  <a:txBody>
                    <a:bodyPr/>
                    <a:lstStyle/>
                    <a:p>
                      <a:pPr algn="ctr" fontAlgn="b"/>
                      <a:r>
                        <a:rPr lang="tr-TR" sz="1200" b="0" i="0" u="none" strike="noStrike" kern="1200" dirty="0">
                          <a:solidFill>
                            <a:srgbClr val="000000"/>
                          </a:solidFill>
                          <a:effectLst/>
                          <a:latin typeface="+mn-lt"/>
                          <a:ea typeface="+mn-ea"/>
                          <a:cs typeface="+mn-cs"/>
                        </a:rPr>
                        <a:t> DE</a:t>
                      </a:r>
                    </a:p>
                  </a:txBody>
                  <a:tcPr marL="9525" marR="9525" marT="9525" marB="0" anchor="b">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400" b="1" i="0" u="none" strike="noStrike" kern="1200" dirty="0">
                          <a:solidFill>
                            <a:schemeClr val="bg2"/>
                          </a:solidFill>
                          <a:effectLst/>
                          <a:latin typeface="+mn-lt"/>
                          <a:ea typeface="+mn-ea"/>
                          <a:cs typeface="+mn-cs"/>
                        </a:rPr>
                        <a:t>27</a:t>
                      </a:r>
                    </a:p>
                  </a:txBody>
                  <a:tcPr marL="9525" marR="9525" marT="9525" marB="0" anchor="b">
                    <a:lnL w="12700" cmpd="sng">
                      <a:noFill/>
                    </a:lnL>
                    <a:lnR w="12700" cmpd="sng">
                      <a:noFill/>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292062110"/>
                  </a:ext>
                </a:extLst>
              </a:tr>
            </a:tbl>
          </a:graphicData>
        </a:graphic>
      </p:graphicFrame>
      <p:pic>
        <p:nvPicPr>
          <p:cNvPr id="18" name="Picture 2" descr="D:\Evrak\Logolar\Telif Logo Yaz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2783" y="6180800"/>
            <a:ext cx="1528283" cy="41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791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CB45E9C-D7FF-49C1-9227-A0C09B73C8B4}"/>
              </a:ext>
            </a:extLst>
          </p:cNvPr>
          <p:cNvSpPr>
            <a:spLocks noGrp="1"/>
          </p:cNvSpPr>
          <p:nvPr>
            <p:ph type="sldNum" sz="quarter" idx="14"/>
          </p:nvPr>
        </p:nvSpPr>
        <p:spPr/>
        <p:txBody>
          <a:bodyPr/>
          <a:lstStyle/>
          <a:p>
            <a:fld id="{D61AABEC-672F-4B68-B914-690DA978312C}" type="slidenum">
              <a:rPr lang="en-GB" smtClean="0"/>
              <a:pPr/>
              <a:t>3</a:t>
            </a:fld>
            <a:r>
              <a:rPr lang="en-GB" dirty="0"/>
              <a:t> ‒ </a:t>
            </a:r>
          </a:p>
        </p:txBody>
      </p:sp>
      <p:sp>
        <p:nvSpPr>
          <p:cNvPr id="3" name="Title 2">
            <a:extLst>
              <a:ext uri="{FF2B5EF4-FFF2-40B4-BE49-F238E27FC236}">
                <a16:creationId xmlns="" xmlns:a16="http://schemas.microsoft.com/office/drawing/2014/main" id="{E0B3A9A1-F185-4A6A-9B0F-EDCF9871265F}"/>
              </a:ext>
            </a:extLst>
          </p:cNvPr>
          <p:cNvSpPr>
            <a:spLocks noGrp="1"/>
          </p:cNvSpPr>
          <p:nvPr>
            <p:ph type="title"/>
          </p:nvPr>
        </p:nvSpPr>
        <p:spPr>
          <a:xfrm>
            <a:off x="235975" y="448004"/>
            <a:ext cx="11382428" cy="480131"/>
          </a:xfrm>
        </p:spPr>
        <p:txBody>
          <a:bodyPr/>
          <a:lstStyle/>
          <a:p>
            <a:r>
              <a:rPr lang="tr-TR" dirty="0"/>
              <a:t>Genel </a:t>
            </a:r>
            <a:r>
              <a:rPr lang="tr-TR" dirty="0" err="1" smtClean="0"/>
              <a:t>algI</a:t>
            </a:r>
            <a:endParaRPr lang="tr-TR" dirty="0"/>
          </a:p>
        </p:txBody>
      </p:sp>
      <p:sp>
        <p:nvSpPr>
          <p:cNvPr id="23" name="Rectangle 22">
            <a:extLst>
              <a:ext uri="{FF2B5EF4-FFF2-40B4-BE49-F238E27FC236}">
                <a16:creationId xmlns="" xmlns:a16="http://schemas.microsoft.com/office/drawing/2014/main" id="{35BC3275-8F25-4A95-9FCF-089684A1AC63}"/>
              </a:ext>
            </a:extLst>
          </p:cNvPr>
          <p:cNvSpPr/>
          <p:nvPr/>
        </p:nvSpPr>
        <p:spPr>
          <a:xfrm>
            <a:off x="9467557" y="0"/>
            <a:ext cx="2724443" cy="6858000"/>
          </a:xfrm>
          <a:prstGeom prst="rect">
            <a:avLst/>
          </a:pr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Toplumun büyük çoğunluğu telif haklarının sanatın ve sanatçının korunması için (%80) ve bilim, kültür ve sanatın gelişimi için (%70) gerekli olduğu şeklinde görüş beyan etmektedir. </a:t>
            </a:r>
          </a:p>
        </p:txBody>
      </p:sp>
      <p:graphicFrame>
        <p:nvGraphicFramePr>
          <p:cNvPr id="12" name="Graphique 9">
            <a:extLst>
              <a:ext uri="{FF2B5EF4-FFF2-40B4-BE49-F238E27FC236}">
                <a16:creationId xmlns="" xmlns:a16="http://schemas.microsoft.com/office/drawing/2014/main" id="{E8AF2CCF-39C8-4AE0-A5DC-BBB2727517F4}"/>
              </a:ext>
            </a:extLst>
          </p:cNvPr>
          <p:cNvGraphicFramePr/>
          <p:nvPr>
            <p:extLst>
              <p:ext uri="{D42A27DB-BD31-4B8C-83A1-F6EECF244321}">
                <p14:modId xmlns:p14="http://schemas.microsoft.com/office/powerpoint/2010/main" val="464591845"/>
              </p:ext>
            </p:extLst>
          </p:nvPr>
        </p:nvGraphicFramePr>
        <p:xfrm>
          <a:off x="235975" y="1376139"/>
          <a:ext cx="10244569" cy="4008661"/>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2" descr="D:\Evrak\Logolar\Telif Logo Yaz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8197" y="6193717"/>
            <a:ext cx="1528283" cy="41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64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CB45E9C-D7FF-49C1-9227-A0C09B73C8B4}"/>
              </a:ext>
            </a:extLst>
          </p:cNvPr>
          <p:cNvSpPr>
            <a:spLocks noGrp="1"/>
          </p:cNvSpPr>
          <p:nvPr>
            <p:ph type="sldNum" sz="quarter" idx="14"/>
          </p:nvPr>
        </p:nvSpPr>
        <p:spPr/>
        <p:txBody>
          <a:bodyPr/>
          <a:lstStyle/>
          <a:p>
            <a:fld id="{D61AABEC-672F-4B68-B914-690DA978312C}" type="slidenum">
              <a:rPr lang="en-GB" smtClean="0"/>
              <a:pPr/>
              <a:t>4</a:t>
            </a:fld>
            <a:r>
              <a:rPr lang="en-GB"/>
              <a:t> ‒ </a:t>
            </a:r>
            <a:endParaRPr lang="en-GB" dirty="0"/>
          </a:p>
        </p:txBody>
      </p:sp>
      <p:sp>
        <p:nvSpPr>
          <p:cNvPr id="3" name="Title 2">
            <a:extLst>
              <a:ext uri="{FF2B5EF4-FFF2-40B4-BE49-F238E27FC236}">
                <a16:creationId xmlns="" xmlns:a16="http://schemas.microsoft.com/office/drawing/2014/main" id="{E0B3A9A1-F185-4A6A-9B0F-EDCF9871265F}"/>
              </a:ext>
            </a:extLst>
          </p:cNvPr>
          <p:cNvSpPr>
            <a:spLocks noGrp="1"/>
          </p:cNvSpPr>
          <p:nvPr>
            <p:ph type="title"/>
          </p:nvPr>
        </p:nvSpPr>
        <p:spPr>
          <a:xfrm>
            <a:off x="235975" y="448004"/>
            <a:ext cx="11382428" cy="480131"/>
          </a:xfrm>
        </p:spPr>
        <p:txBody>
          <a:bodyPr/>
          <a:lstStyle/>
          <a:p>
            <a:r>
              <a:rPr lang="tr-TR" dirty="0" err="1" smtClean="0"/>
              <a:t>farkIndalIk</a:t>
            </a:r>
            <a:endParaRPr lang="tr-TR" dirty="0"/>
          </a:p>
        </p:txBody>
      </p:sp>
      <p:sp>
        <p:nvSpPr>
          <p:cNvPr id="23" name="Rectangle 22">
            <a:extLst>
              <a:ext uri="{FF2B5EF4-FFF2-40B4-BE49-F238E27FC236}">
                <a16:creationId xmlns="" xmlns:a16="http://schemas.microsoft.com/office/drawing/2014/main" id="{35BC3275-8F25-4A95-9FCF-089684A1AC63}"/>
              </a:ext>
            </a:extLst>
          </p:cNvPr>
          <p:cNvSpPr/>
          <p:nvPr/>
        </p:nvSpPr>
        <p:spPr>
          <a:xfrm>
            <a:off x="9467557" y="0"/>
            <a:ext cx="2724443" cy="6858000"/>
          </a:xfrm>
          <a:prstGeom prst="rect">
            <a:avLst/>
          </a:pr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rPr>
              <a:t>Aynı zamanda telife tabi içerikler konusunda toplumun yarısının farkındalığının olduğu söylenebilmektedir. Her 2 kişiden 1’i yazarı ya da sanatçısı vefat etmiş bir eserin telife tabi olduğu görüşündedir. </a:t>
            </a:r>
          </a:p>
          <a:p>
            <a:pPr algn="ctr"/>
            <a:endParaRPr lang="tr-TR" sz="1600" dirty="0">
              <a:solidFill>
                <a:schemeClr val="tx1"/>
              </a:solidFill>
            </a:endParaRPr>
          </a:p>
          <a:p>
            <a:pPr algn="ctr"/>
            <a:r>
              <a:rPr lang="tr-TR" sz="1600" dirty="0">
                <a:solidFill>
                  <a:schemeClr val="tx1"/>
                </a:solidFill>
              </a:rPr>
              <a:t>Katılımcıların %49’u parasını ödeyerek satın aldığı kitabı veya CD’yi dilediği gibi kopyalayamayacağı; %60’ı ise dağıtım, satım ve internete yükleme gibi işlemleri yapamayacağı konusunda fikir beyan etmektedir.</a:t>
            </a:r>
          </a:p>
          <a:p>
            <a:pPr algn="ctr"/>
            <a:endParaRPr lang="tr-TR" sz="1600" dirty="0">
              <a:solidFill>
                <a:schemeClr val="tx1"/>
              </a:solidFill>
            </a:endParaRPr>
          </a:p>
          <a:p>
            <a:pPr algn="ctr"/>
            <a:r>
              <a:rPr lang="tr-TR" sz="1600" dirty="0">
                <a:solidFill>
                  <a:schemeClr val="tx1"/>
                </a:solidFill>
              </a:rPr>
              <a:t>Her 10 kişiden 7’si ise kitap alırken bandrollü olup olmadığını kontrol etmektedir. </a:t>
            </a:r>
          </a:p>
        </p:txBody>
      </p:sp>
      <p:graphicFrame>
        <p:nvGraphicFramePr>
          <p:cNvPr id="12" name="Graphique 9">
            <a:extLst>
              <a:ext uri="{FF2B5EF4-FFF2-40B4-BE49-F238E27FC236}">
                <a16:creationId xmlns="" xmlns:a16="http://schemas.microsoft.com/office/drawing/2014/main" id="{E8AF2CCF-39C8-4AE0-A5DC-BBB2727517F4}"/>
              </a:ext>
            </a:extLst>
          </p:cNvPr>
          <p:cNvGraphicFramePr/>
          <p:nvPr>
            <p:extLst>
              <p:ext uri="{D42A27DB-BD31-4B8C-83A1-F6EECF244321}">
                <p14:modId xmlns:p14="http://schemas.microsoft.com/office/powerpoint/2010/main" val="983445728"/>
              </p:ext>
            </p:extLst>
          </p:nvPr>
        </p:nvGraphicFramePr>
        <p:xfrm>
          <a:off x="235975" y="1376138"/>
          <a:ext cx="10244569" cy="3766249"/>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2" descr="D:\Evrak\Logolar\Telif Logo Yaz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4513" y="6401797"/>
            <a:ext cx="1528283" cy="41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927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CB45E9C-D7FF-49C1-9227-A0C09B73C8B4}"/>
              </a:ext>
            </a:extLst>
          </p:cNvPr>
          <p:cNvSpPr>
            <a:spLocks noGrp="1"/>
          </p:cNvSpPr>
          <p:nvPr>
            <p:ph type="sldNum" sz="quarter" idx="14"/>
          </p:nvPr>
        </p:nvSpPr>
        <p:spPr/>
        <p:txBody>
          <a:bodyPr/>
          <a:lstStyle/>
          <a:p>
            <a:fld id="{D61AABEC-672F-4B68-B914-690DA978312C}" type="slidenum">
              <a:rPr lang="en-GB" smtClean="0"/>
              <a:pPr/>
              <a:t>5</a:t>
            </a:fld>
            <a:r>
              <a:rPr lang="en-GB"/>
              <a:t> ‒ </a:t>
            </a:r>
            <a:endParaRPr lang="en-GB" dirty="0"/>
          </a:p>
        </p:txBody>
      </p:sp>
      <p:sp>
        <p:nvSpPr>
          <p:cNvPr id="3" name="Title 2">
            <a:extLst>
              <a:ext uri="{FF2B5EF4-FFF2-40B4-BE49-F238E27FC236}">
                <a16:creationId xmlns="" xmlns:a16="http://schemas.microsoft.com/office/drawing/2014/main" id="{E0B3A9A1-F185-4A6A-9B0F-EDCF9871265F}"/>
              </a:ext>
            </a:extLst>
          </p:cNvPr>
          <p:cNvSpPr>
            <a:spLocks noGrp="1"/>
          </p:cNvSpPr>
          <p:nvPr>
            <p:ph type="title"/>
          </p:nvPr>
        </p:nvSpPr>
        <p:spPr>
          <a:xfrm>
            <a:off x="235975" y="448004"/>
            <a:ext cx="11382428" cy="480131"/>
          </a:xfrm>
        </p:spPr>
        <p:txBody>
          <a:bodyPr/>
          <a:lstStyle/>
          <a:p>
            <a:r>
              <a:rPr lang="tr-TR" dirty="0"/>
              <a:t>Sosyal amaç </a:t>
            </a:r>
          </a:p>
        </p:txBody>
      </p:sp>
      <p:sp>
        <p:nvSpPr>
          <p:cNvPr id="23" name="Rectangle 22">
            <a:extLst>
              <a:ext uri="{FF2B5EF4-FFF2-40B4-BE49-F238E27FC236}">
                <a16:creationId xmlns="" xmlns:a16="http://schemas.microsoft.com/office/drawing/2014/main" id="{35BC3275-8F25-4A95-9FCF-089684A1AC63}"/>
              </a:ext>
            </a:extLst>
          </p:cNvPr>
          <p:cNvSpPr/>
          <p:nvPr/>
        </p:nvSpPr>
        <p:spPr>
          <a:xfrm>
            <a:off x="9467557" y="0"/>
            <a:ext cx="2724443" cy="6858000"/>
          </a:xfrm>
          <a:prstGeom prst="rect">
            <a:avLst/>
          </a:pr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Buna karşılık sosyal bir amaç uğruna içerik paylaşımı yapılıp yapılamayacağı konusunda bir fikir ayrılığı gözlemlenmektedir. Toplumun %35’i sosyal bir amaç için parasını ödeyerek satın aldıkları bir kitabı sesli kitap haline getirip paylaşabileceği görüşündeyken %37’lik bir kesim bu ifadeye katılmamaktadır.  </a:t>
            </a:r>
          </a:p>
        </p:txBody>
      </p:sp>
      <p:graphicFrame>
        <p:nvGraphicFramePr>
          <p:cNvPr id="12" name="Graphique 9">
            <a:extLst>
              <a:ext uri="{FF2B5EF4-FFF2-40B4-BE49-F238E27FC236}">
                <a16:creationId xmlns="" xmlns:a16="http://schemas.microsoft.com/office/drawing/2014/main" id="{E8AF2CCF-39C8-4AE0-A5DC-BBB2727517F4}"/>
              </a:ext>
            </a:extLst>
          </p:cNvPr>
          <p:cNvGraphicFramePr/>
          <p:nvPr>
            <p:extLst>
              <p:ext uri="{D42A27DB-BD31-4B8C-83A1-F6EECF244321}">
                <p14:modId xmlns:p14="http://schemas.microsoft.com/office/powerpoint/2010/main" val="2624683394"/>
              </p:ext>
            </p:extLst>
          </p:nvPr>
        </p:nvGraphicFramePr>
        <p:xfrm>
          <a:off x="235975" y="1775748"/>
          <a:ext cx="10244569" cy="2388289"/>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2" descr="D:\Evrak\Logolar\Telif Logo Yaz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8198" y="6168200"/>
            <a:ext cx="1528283" cy="41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129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CB45E9C-D7FF-49C1-9227-A0C09B73C8B4}"/>
              </a:ext>
            </a:extLst>
          </p:cNvPr>
          <p:cNvSpPr>
            <a:spLocks noGrp="1"/>
          </p:cNvSpPr>
          <p:nvPr>
            <p:ph type="sldNum" sz="quarter" idx="14"/>
          </p:nvPr>
        </p:nvSpPr>
        <p:spPr/>
        <p:txBody>
          <a:bodyPr/>
          <a:lstStyle/>
          <a:p>
            <a:fld id="{D61AABEC-672F-4B68-B914-690DA978312C}" type="slidenum">
              <a:rPr lang="en-GB" smtClean="0"/>
              <a:pPr/>
              <a:t>6</a:t>
            </a:fld>
            <a:r>
              <a:rPr lang="en-GB"/>
              <a:t> ‒ </a:t>
            </a:r>
            <a:endParaRPr lang="en-GB" dirty="0"/>
          </a:p>
        </p:txBody>
      </p:sp>
      <p:sp>
        <p:nvSpPr>
          <p:cNvPr id="3" name="Title 2">
            <a:extLst>
              <a:ext uri="{FF2B5EF4-FFF2-40B4-BE49-F238E27FC236}">
                <a16:creationId xmlns="" xmlns:a16="http://schemas.microsoft.com/office/drawing/2014/main" id="{E0B3A9A1-F185-4A6A-9B0F-EDCF9871265F}"/>
              </a:ext>
            </a:extLst>
          </p:cNvPr>
          <p:cNvSpPr>
            <a:spLocks noGrp="1"/>
          </p:cNvSpPr>
          <p:nvPr>
            <p:ph type="title"/>
          </p:nvPr>
        </p:nvSpPr>
        <p:spPr>
          <a:xfrm>
            <a:off x="235975" y="448004"/>
            <a:ext cx="11382428" cy="480131"/>
          </a:xfrm>
        </p:spPr>
        <p:txBody>
          <a:bodyPr/>
          <a:lstStyle/>
          <a:p>
            <a:r>
              <a:rPr lang="tr-TR" dirty="0"/>
              <a:t>İnternet </a:t>
            </a:r>
            <a:r>
              <a:rPr lang="tr-TR" dirty="0" err="1" smtClean="0"/>
              <a:t>İçerİklerİ</a:t>
            </a:r>
            <a:endParaRPr lang="tr-TR" dirty="0"/>
          </a:p>
        </p:txBody>
      </p:sp>
      <p:sp>
        <p:nvSpPr>
          <p:cNvPr id="23" name="Rectangle 22">
            <a:extLst>
              <a:ext uri="{FF2B5EF4-FFF2-40B4-BE49-F238E27FC236}">
                <a16:creationId xmlns="" xmlns:a16="http://schemas.microsoft.com/office/drawing/2014/main" id="{35BC3275-8F25-4A95-9FCF-089684A1AC63}"/>
              </a:ext>
            </a:extLst>
          </p:cNvPr>
          <p:cNvSpPr/>
          <p:nvPr/>
        </p:nvSpPr>
        <p:spPr>
          <a:xfrm>
            <a:off x="9467557" y="0"/>
            <a:ext cx="2724443" cy="6858000"/>
          </a:xfrm>
          <a:prstGeom prst="rect">
            <a:avLst/>
          </a:pr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İnternette yayınlanan içeriklerin paylaşımı konusunda ise </a:t>
            </a:r>
            <a:r>
              <a:rPr lang="tr-TR" altLang="en-US" dirty="0">
                <a:solidFill>
                  <a:schemeClr val="tx1"/>
                </a:solidFill>
              </a:rPr>
              <a:t>kişilerin</a:t>
            </a:r>
            <a:r>
              <a:rPr lang="tr-TR" dirty="0">
                <a:solidFill>
                  <a:schemeClr val="tx1"/>
                </a:solidFill>
              </a:rPr>
              <a:t> daha yumuşak bir bakış açısı vardır. Her 10 kişiden 6’sı sosyal medya üzerinden paylaşılan içerikleri kişisel hesapları üzerinden paylaşabileceği görüşündedir. Buna karşılık internette ücretsiz yayınlanmış müzik veya film gibi içeriklerin çoğaltılması konusunda görüş ayrılığı vardır.    </a:t>
            </a:r>
          </a:p>
        </p:txBody>
      </p:sp>
      <p:graphicFrame>
        <p:nvGraphicFramePr>
          <p:cNvPr id="12" name="Graphique 9">
            <a:extLst>
              <a:ext uri="{FF2B5EF4-FFF2-40B4-BE49-F238E27FC236}">
                <a16:creationId xmlns="" xmlns:a16="http://schemas.microsoft.com/office/drawing/2014/main" id="{E8AF2CCF-39C8-4AE0-A5DC-BBB2727517F4}"/>
              </a:ext>
            </a:extLst>
          </p:cNvPr>
          <p:cNvGraphicFramePr/>
          <p:nvPr>
            <p:extLst>
              <p:ext uri="{D42A27DB-BD31-4B8C-83A1-F6EECF244321}">
                <p14:modId xmlns:p14="http://schemas.microsoft.com/office/powerpoint/2010/main" val="3431189033"/>
              </p:ext>
            </p:extLst>
          </p:nvPr>
        </p:nvGraphicFramePr>
        <p:xfrm>
          <a:off x="235975" y="1376139"/>
          <a:ext cx="10244569" cy="3542437"/>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2" descr="D:\Evrak\Logolar\Telif Logo Yaz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8770" y="6168200"/>
            <a:ext cx="1528283" cy="41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790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CB45E9C-D7FF-49C1-9227-A0C09B73C8B4}"/>
              </a:ext>
            </a:extLst>
          </p:cNvPr>
          <p:cNvSpPr>
            <a:spLocks noGrp="1"/>
          </p:cNvSpPr>
          <p:nvPr>
            <p:ph type="sldNum" sz="quarter" idx="14"/>
          </p:nvPr>
        </p:nvSpPr>
        <p:spPr/>
        <p:txBody>
          <a:bodyPr/>
          <a:lstStyle/>
          <a:p>
            <a:fld id="{D61AABEC-672F-4B68-B914-690DA978312C}" type="slidenum">
              <a:rPr lang="en-GB" smtClean="0"/>
              <a:pPr/>
              <a:t>7</a:t>
            </a:fld>
            <a:r>
              <a:rPr lang="en-GB"/>
              <a:t> ‒ </a:t>
            </a:r>
            <a:endParaRPr lang="en-GB" dirty="0"/>
          </a:p>
        </p:txBody>
      </p:sp>
      <p:sp>
        <p:nvSpPr>
          <p:cNvPr id="3" name="Title 2">
            <a:extLst>
              <a:ext uri="{FF2B5EF4-FFF2-40B4-BE49-F238E27FC236}">
                <a16:creationId xmlns="" xmlns:a16="http://schemas.microsoft.com/office/drawing/2014/main" id="{E0B3A9A1-F185-4A6A-9B0F-EDCF9871265F}"/>
              </a:ext>
            </a:extLst>
          </p:cNvPr>
          <p:cNvSpPr>
            <a:spLocks noGrp="1"/>
          </p:cNvSpPr>
          <p:nvPr>
            <p:ph type="title"/>
          </p:nvPr>
        </p:nvSpPr>
        <p:spPr>
          <a:xfrm>
            <a:off x="235975" y="448004"/>
            <a:ext cx="11382428" cy="480131"/>
          </a:xfrm>
        </p:spPr>
        <p:txBody>
          <a:bodyPr/>
          <a:lstStyle/>
          <a:p>
            <a:r>
              <a:rPr lang="tr-TR" dirty="0" err="1" smtClean="0"/>
              <a:t>İçerİk</a:t>
            </a:r>
            <a:r>
              <a:rPr lang="tr-TR" dirty="0" smtClean="0"/>
              <a:t> </a:t>
            </a:r>
            <a:r>
              <a:rPr lang="tr-TR" dirty="0" err="1" smtClean="0"/>
              <a:t>üretİmİ</a:t>
            </a:r>
            <a:endParaRPr lang="tr-TR" dirty="0"/>
          </a:p>
        </p:txBody>
      </p:sp>
      <p:sp>
        <p:nvSpPr>
          <p:cNvPr id="23" name="Rectangle 22">
            <a:extLst>
              <a:ext uri="{FF2B5EF4-FFF2-40B4-BE49-F238E27FC236}">
                <a16:creationId xmlns="" xmlns:a16="http://schemas.microsoft.com/office/drawing/2014/main" id="{35BC3275-8F25-4A95-9FCF-089684A1AC63}"/>
              </a:ext>
            </a:extLst>
          </p:cNvPr>
          <p:cNvSpPr/>
          <p:nvPr/>
        </p:nvSpPr>
        <p:spPr>
          <a:xfrm>
            <a:off x="9467557" y="0"/>
            <a:ext cx="2724443" cy="6858000"/>
          </a:xfrm>
          <a:prstGeom prst="rect">
            <a:avLst/>
          </a:pr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Kişilerin kendi ürettikleri içerikler konusunda ise %57’lik bir kesim içerikleri internet erişime açıldıktan sonra da başka kişiler tarafından kopyalanmaması gerektiği görüşündedir.  </a:t>
            </a:r>
          </a:p>
        </p:txBody>
      </p:sp>
      <p:graphicFrame>
        <p:nvGraphicFramePr>
          <p:cNvPr id="12" name="Graphique 9">
            <a:extLst>
              <a:ext uri="{FF2B5EF4-FFF2-40B4-BE49-F238E27FC236}">
                <a16:creationId xmlns="" xmlns:a16="http://schemas.microsoft.com/office/drawing/2014/main" id="{E8AF2CCF-39C8-4AE0-A5DC-BBB2727517F4}"/>
              </a:ext>
            </a:extLst>
          </p:cNvPr>
          <p:cNvGraphicFramePr/>
          <p:nvPr/>
        </p:nvGraphicFramePr>
        <p:xfrm>
          <a:off x="235975" y="1376139"/>
          <a:ext cx="10244569" cy="3542437"/>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2" descr="D:\Evrak\Logolar\Telif Logo Yaz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4513" y="6168200"/>
            <a:ext cx="1528283" cy="41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822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CB45E9C-D7FF-49C1-9227-A0C09B73C8B4}"/>
              </a:ext>
            </a:extLst>
          </p:cNvPr>
          <p:cNvSpPr>
            <a:spLocks noGrp="1"/>
          </p:cNvSpPr>
          <p:nvPr>
            <p:ph type="sldNum" sz="quarter" idx="14"/>
          </p:nvPr>
        </p:nvSpPr>
        <p:spPr/>
        <p:txBody>
          <a:bodyPr/>
          <a:lstStyle/>
          <a:p>
            <a:fld id="{D61AABEC-672F-4B68-B914-690DA978312C}" type="slidenum">
              <a:rPr lang="en-GB" smtClean="0"/>
              <a:pPr/>
              <a:t>8</a:t>
            </a:fld>
            <a:r>
              <a:rPr lang="en-GB"/>
              <a:t> ‒ </a:t>
            </a:r>
            <a:endParaRPr lang="en-GB" dirty="0"/>
          </a:p>
        </p:txBody>
      </p:sp>
      <p:sp>
        <p:nvSpPr>
          <p:cNvPr id="3" name="Title 2">
            <a:extLst>
              <a:ext uri="{FF2B5EF4-FFF2-40B4-BE49-F238E27FC236}">
                <a16:creationId xmlns="" xmlns:a16="http://schemas.microsoft.com/office/drawing/2014/main" id="{E0B3A9A1-F185-4A6A-9B0F-EDCF9871265F}"/>
              </a:ext>
            </a:extLst>
          </p:cNvPr>
          <p:cNvSpPr>
            <a:spLocks noGrp="1"/>
          </p:cNvSpPr>
          <p:nvPr>
            <p:ph type="title"/>
          </p:nvPr>
        </p:nvSpPr>
        <p:spPr>
          <a:xfrm>
            <a:off x="235975" y="448004"/>
            <a:ext cx="11382428" cy="480131"/>
          </a:xfrm>
        </p:spPr>
        <p:txBody>
          <a:bodyPr/>
          <a:lstStyle/>
          <a:p>
            <a:r>
              <a:rPr lang="tr-TR" dirty="0" err="1" smtClean="0"/>
              <a:t>KorsanlIkla</a:t>
            </a:r>
            <a:r>
              <a:rPr lang="tr-TR" dirty="0" smtClean="0"/>
              <a:t> </a:t>
            </a:r>
            <a:r>
              <a:rPr lang="tr-TR" dirty="0"/>
              <a:t>mücadele</a:t>
            </a:r>
          </a:p>
        </p:txBody>
      </p:sp>
      <p:graphicFrame>
        <p:nvGraphicFramePr>
          <p:cNvPr id="8" name="Graphique 9">
            <a:extLst>
              <a:ext uri="{FF2B5EF4-FFF2-40B4-BE49-F238E27FC236}">
                <a16:creationId xmlns="" xmlns:a16="http://schemas.microsoft.com/office/drawing/2014/main" id="{9E0936BF-ACD9-4A3D-989E-BE356D52116D}"/>
              </a:ext>
            </a:extLst>
          </p:cNvPr>
          <p:cNvGraphicFramePr/>
          <p:nvPr>
            <p:extLst>
              <p:ext uri="{D42A27DB-BD31-4B8C-83A1-F6EECF244321}">
                <p14:modId xmlns:p14="http://schemas.microsoft.com/office/powerpoint/2010/main" val="2877557394"/>
              </p:ext>
            </p:extLst>
          </p:nvPr>
        </p:nvGraphicFramePr>
        <p:xfrm>
          <a:off x="121675" y="1723360"/>
          <a:ext cx="6337182" cy="3411279"/>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 xmlns:a16="http://schemas.microsoft.com/office/drawing/2014/main" id="{7F2B91AC-A084-4C32-9158-24543B56DE0D}"/>
              </a:ext>
            </a:extLst>
          </p:cNvPr>
          <p:cNvSpPr/>
          <p:nvPr/>
        </p:nvSpPr>
        <p:spPr>
          <a:xfrm>
            <a:off x="9467556" y="0"/>
            <a:ext cx="2724443" cy="6858000"/>
          </a:xfrm>
          <a:prstGeom prst="rect">
            <a:avLst/>
          </a:pr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Genel olarak hapis veye para cezasının korsan ile mücadele kapsamında en caydırıcı yöntem olduğu düşünülmektedir. %21’lık bir kesim ise telif haklarının önemi konusunda farkındalık yaratılması gerektiği görüşündedir. Telif hakları konusunda Kültür ve Turizm Bakanlığı tarafından yapılacak bir iletişimin en etkili iletişim olacağı görüşü hakimdir.  </a:t>
            </a:r>
          </a:p>
        </p:txBody>
      </p:sp>
      <p:graphicFrame>
        <p:nvGraphicFramePr>
          <p:cNvPr id="10" name="Graphique 9">
            <a:extLst>
              <a:ext uri="{FF2B5EF4-FFF2-40B4-BE49-F238E27FC236}">
                <a16:creationId xmlns="" xmlns:a16="http://schemas.microsoft.com/office/drawing/2014/main" id="{E8E0DCF7-71C0-413A-A68A-CDFE14FD9723}"/>
              </a:ext>
            </a:extLst>
          </p:cNvPr>
          <p:cNvGraphicFramePr/>
          <p:nvPr>
            <p:extLst>
              <p:ext uri="{D42A27DB-BD31-4B8C-83A1-F6EECF244321}">
                <p14:modId xmlns:p14="http://schemas.microsoft.com/office/powerpoint/2010/main" val="3328691411"/>
              </p:ext>
            </p:extLst>
          </p:nvPr>
        </p:nvGraphicFramePr>
        <p:xfrm>
          <a:off x="4181002" y="1762123"/>
          <a:ext cx="6337182" cy="3411279"/>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 xmlns:a16="http://schemas.microsoft.com/office/drawing/2014/main" id="{FE808759-DEB9-4A49-9F6F-A477BCD93B0E}"/>
              </a:ext>
            </a:extLst>
          </p:cNvPr>
          <p:cNvSpPr/>
          <p:nvPr/>
        </p:nvSpPr>
        <p:spPr>
          <a:xfrm>
            <a:off x="2584941" y="1219613"/>
            <a:ext cx="1962092" cy="461665"/>
          </a:xfrm>
          <a:prstGeom prst="rect">
            <a:avLst/>
          </a:prstGeom>
        </p:spPr>
        <p:txBody>
          <a:bodyPr wrap="square">
            <a:spAutoFit/>
          </a:bodyPr>
          <a:lstStyle/>
          <a:p>
            <a:pPr algn="ctr"/>
            <a:r>
              <a:rPr lang="tr-TR" sz="1200" b="1" dirty="0">
                <a:solidFill>
                  <a:schemeClr val="tx1">
                    <a:lumMod val="75000"/>
                    <a:lumOff val="25000"/>
                  </a:schemeClr>
                </a:solidFill>
              </a:rPr>
              <a:t>Korsanlıkla mücadelede alınabilecek aksiyonlar</a:t>
            </a:r>
            <a:endParaRPr lang="en-US" sz="1200" b="1" dirty="0">
              <a:solidFill>
                <a:schemeClr val="tx1">
                  <a:lumMod val="75000"/>
                  <a:lumOff val="25000"/>
                </a:schemeClr>
              </a:solidFill>
            </a:endParaRPr>
          </a:p>
        </p:txBody>
      </p:sp>
      <p:sp>
        <p:nvSpPr>
          <p:cNvPr id="13" name="Rectangle 12">
            <a:extLst>
              <a:ext uri="{FF2B5EF4-FFF2-40B4-BE49-F238E27FC236}">
                <a16:creationId xmlns="" xmlns:a16="http://schemas.microsoft.com/office/drawing/2014/main" id="{0AC03A9B-FD0E-4929-8B52-B2ACA28CCA95}"/>
              </a:ext>
            </a:extLst>
          </p:cNvPr>
          <p:cNvSpPr/>
          <p:nvPr/>
        </p:nvSpPr>
        <p:spPr>
          <a:xfrm>
            <a:off x="5927189" y="1209816"/>
            <a:ext cx="1962092" cy="276999"/>
          </a:xfrm>
          <a:prstGeom prst="rect">
            <a:avLst/>
          </a:prstGeom>
        </p:spPr>
        <p:txBody>
          <a:bodyPr wrap="square">
            <a:spAutoFit/>
          </a:bodyPr>
          <a:lstStyle/>
          <a:p>
            <a:pPr algn="ctr"/>
            <a:r>
              <a:rPr lang="tr-TR" sz="1200" b="1" dirty="0">
                <a:solidFill>
                  <a:schemeClr val="tx1">
                    <a:lumMod val="75000"/>
                    <a:lumOff val="25000"/>
                  </a:schemeClr>
                </a:solidFill>
              </a:rPr>
              <a:t>Etkili Kurumlar</a:t>
            </a:r>
            <a:endParaRPr lang="en-US" sz="1200" b="1" dirty="0">
              <a:solidFill>
                <a:schemeClr val="tx1">
                  <a:lumMod val="75000"/>
                  <a:lumOff val="25000"/>
                </a:schemeClr>
              </a:solidFill>
            </a:endParaRPr>
          </a:p>
        </p:txBody>
      </p:sp>
      <p:pic>
        <p:nvPicPr>
          <p:cNvPr id="12" name="Picture 2" descr="D:\Evrak\Logolar\Telif Logo Yaz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67556" y="6168200"/>
            <a:ext cx="1528283" cy="41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601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B606DCA-EF35-427C-8A9C-A5250DE1F3CB}"/>
              </a:ext>
            </a:extLst>
          </p:cNvPr>
          <p:cNvSpPr/>
          <p:nvPr/>
        </p:nvSpPr>
        <p:spPr>
          <a:xfrm>
            <a:off x="9467557" y="0"/>
            <a:ext cx="2724443" cy="6858000"/>
          </a:xfrm>
          <a:prstGeom prst="rect">
            <a:avLst/>
          </a:pr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solidFill>
                  <a:schemeClr val="tx1"/>
                </a:solidFill>
              </a:rPr>
              <a:t>Akıllı telefonlar üzerinden içeriklere erişim sağlayanlara en çok hangi platformları kullandıkları sorulduğunda sosyal medya platformlarının öne çıktığı görülmektedir. </a:t>
            </a:r>
            <a:endParaRPr lang="tr-TR" dirty="0">
              <a:solidFill>
                <a:schemeClr val="tx1"/>
              </a:solidFill>
            </a:endParaRPr>
          </a:p>
        </p:txBody>
      </p:sp>
      <p:sp>
        <p:nvSpPr>
          <p:cNvPr id="2" name="Slide Number Placeholder 1">
            <a:extLst>
              <a:ext uri="{FF2B5EF4-FFF2-40B4-BE49-F238E27FC236}">
                <a16:creationId xmlns="" xmlns:a16="http://schemas.microsoft.com/office/drawing/2014/main" id="{6CB45E9C-D7FF-49C1-9227-A0C09B73C8B4}"/>
              </a:ext>
            </a:extLst>
          </p:cNvPr>
          <p:cNvSpPr>
            <a:spLocks noGrp="1"/>
          </p:cNvSpPr>
          <p:nvPr>
            <p:ph type="sldNum" sz="quarter" idx="14"/>
          </p:nvPr>
        </p:nvSpPr>
        <p:spPr/>
        <p:txBody>
          <a:bodyPr/>
          <a:lstStyle/>
          <a:p>
            <a:fld id="{D61AABEC-672F-4B68-B914-690DA978312C}" type="slidenum">
              <a:rPr lang="en-GB" smtClean="0"/>
              <a:pPr/>
              <a:t>9</a:t>
            </a:fld>
            <a:r>
              <a:rPr lang="en-GB"/>
              <a:t> ‒ </a:t>
            </a:r>
            <a:endParaRPr lang="en-GB" dirty="0"/>
          </a:p>
        </p:txBody>
      </p:sp>
      <p:sp>
        <p:nvSpPr>
          <p:cNvPr id="3" name="Title 2">
            <a:extLst>
              <a:ext uri="{FF2B5EF4-FFF2-40B4-BE49-F238E27FC236}">
                <a16:creationId xmlns="" xmlns:a16="http://schemas.microsoft.com/office/drawing/2014/main" id="{E0B3A9A1-F185-4A6A-9B0F-EDCF9871265F}"/>
              </a:ext>
            </a:extLst>
          </p:cNvPr>
          <p:cNvSpPr>
            <a:spLocks noGrp="1"/>
          </p:cNvSpPr>
          <p:nvPr>
            <p:ph type="title"/>
          </p:nvPr>
        </p:nvSpPr>
        <p:spPr>
          <a:xfrm>
            <a:off x="196566" y="256645"/>
            <a:ext cx="11382428" cy="480131"/>
          </a:xfrm>
        </p:spPr>
        <p:txBody>
          <a:bodyPr/>
          <a:lstStyle/>
          <a:p>
            <a:r>
              <a:rPr lang="tr-TR" dirty="0"/>
              <a:t>EN ÇOK KULLANILAN ERİŞİM KANALLARI</a:t>
            </a:r>
          </a:p>
        </p:txBody>
      </p:sp>
      <p:sp>
        <p:nvSpPr>
          <p:cNvPr id="22" name="Text Placeholder 8">
            <a:extLst>
              <a:ext uri="{FF2B5EF4-FFF2-40B4-BE49-F238E27FC236}">
                <a16:creationId xmlns="" xmlns:a16="http://schemas.microsoft.com/office/drawing/2014/main" id="{351E648D-6EAD-4C75-BC26-9C8F914FBB07}"/>
              </a:ext>
            </a:extLst>
          </p:cNvPr>
          <p:cNvSpPr txBox="1">
            <a:spLocks/>
          </p:cNvSpPr>
          <p:nvPr/>
        </p:nvSpPr>
        <p:spPr>
          <a:xfrm>
            <a:off x="382932" y="5973014"/>
            <a:ext cx="9084625" cy="246221"/>
          </a:xfrm>
          <a:prstGeom prst="rect">
            <a:avLst/>
          </a:prstGeom>
        </p:spPr>
        <p:txBody>
          <a:bodyPr wrap="square" lIns="72000" anchor="b">
            <a:spAutoFit/>
          </a:bodyPr>
          <a:lstStyle>
            <a:lvl1pPr marL="0" marR="0" indent="0" algn="l" defTabSz="914377" rtl="0" eaLnBrk="1" fontAlgn="auto" latinLnBrk="0" hangingPunct="1">
              <a:lnSpc>
                <a:spcPct val="100000"/>
              </a:lnSpc>
              <a:spcBef>
                <a:spcPts val="1800"/>
              </a:spcBef>
              <a:spcAft>
                <a:spcPts val="0"/>
              </a:spcAft>
              <a:buClrTx/>
              <a:buSzPct val="50000"/>
              <a:buFont typeface="HelveticaNeueLT Std Lt Cn" panose="020B0406020202030204" pitchFamily="34" charset="0"/>
              <a:buNone/>
              <a:tabLst/>
              <a:defRPr sz="800" b="0" i="1" kern="1200">
                <a:solidFill>
                  <a:srgbClr val="002060"/>
                </a:solidFill>
                <a:latin typeface="+mn-lt"/>
                <a:ea typeface="+mn-ea"/>
                <a:cs typeface="+mn-cs"/>
              </a:defRPr>
            </a:lvl1pPr>
            <a:lvl2pPr marL="133347" indent="0" algn="l" defTabSz="914377"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12" indent="0" algn="l" defTabSz="914377"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3pPr>
            <a:lvl4pPr marL="758806" indent="0" algn="l" defTabSz="914377"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37" indent="0" algn="l" defTabSz="914377" rtl="0" eaLnBrk="1" latinLnBrk="0" hangingPunct="1">
              <a:lnSpc>
                <a:spcPct val="90000"/>
              </a:lnSpc>
              <a:spcBef>
                <a:spcPts val="500"/>
              </a:spcBef>
              <a:buFont typeface="HelveticaNeueLT Std Lt Cn" panose="020B0406020202030204" pitchFamily="34" charset="0"/>
              <a:buNone/>
              <a:defRPr sz="1051" kern="1200">
                <a:solidFill>
                  <a:schemeClr val="bg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defRPr/>
            </a:pPr>
            <a:r>
              <a:rPr lang="tr-TR" sz="1000" b="1" i="0" dirty="0">
                <a:solidFill>
                  <a:schemeClr val="bg1">
                    <a:lumMod val="50000"/>
                  </a:schemeClr>
                </a:solidFill>
              </a:rPr>
              <a:t>«Bu içeriği nasıl erişim sağlıyorsunuz? Lütfen 1- en çok erişim sağladığınız kanal olmak üzere 1’den 3’e kadar sıralayınız..» </a:t>
            </a:r>
          </a:p>
        </p:txBody>
      </p:sp>
      <p:graphicFrame>
        <p:nvGraphicFramePr>
          <p:cNvPr id="5" name="Table 4">
            <a:extLst>
              <a:ext uri="{FF2B5EF4-FFF2-40B4-BE49-F238E27FC236}">
                <a16:creationId xmlns="" xmlns:a16="http://schemas.microsoft.com/office/drawing/2014/main" id="{45CAFF14-703F-4EE1-9980-09A9C391F8DA}"/>
              </a:ext>
            </a:extLst>
          </p:cNvPr>
          <p:cNvGraphicFramePr>
            <a:graphicFrameLocks noGrp="1"/>
          </p:cNvGraphicFramePr>
          <p:nvPr>
            <p:extLst>
              <p:ext uri="{D42A27DB-BD31-4B8C-83A1-F6EECF244321}">
                <p14:modId xmlns:p14="http://schemas.microsoft.com/office/powerpoint/2010/main" val="2342605735"/>
              </p:ext>
            </p:extLst>
          </p:nvPr>
        </p:nvGraphicFramePr>
        <p:xfrm>
          <a:off x="382932" y="2300673"/>
          <a:ext cx="1910325" cy="3200240"/>
        </p:xfrm>
        <a:graphic>
          <a:graphicData uri="http://schemas.openxmlformats.org/drawingml/2006/table">
            <a:tbl>
              <a:tblPr>
                <a:tableStyleId>{2D5ABB26-0587-4C30-8999-92F81FD0307C}</a:tableStyleId>
              </a:tblPr>
              <a:tblGrid>
                <a:gridCol w="1910325">
                  <a:extLst>
                    <a:ext uri="{9D8B030D-6E8A-4147-A177-3AD203B41FA5}">
                      <a16:colId xmlns="" xmlns:a16="http://schemas.microsoft.com/office/drawing/2014/main" val="1872329152"/>
                    </a:ext>
                  </a:extLst>
                </a:gridCol>
              </a:tblGrid>
              <a:tr h="800060">
                <a:tc>
                  <a:txBody>
                    <a:bodyPr/>
                    <a:lstStyle/>
                    <a:p>
                      <a:pPr algn="r" fontAlgn="ctr"/>
                      <a:r>
                        <a:rPr lang="tr-TR" sz="1200" u="none" strike="noStrike" dirty="0">
                          <a:effectLst/>
                        </a:rPr>
                        <a:t>Sosyal medya platformları</a:t>
                      </a:r>
                      <a:endParaRPr lang="tr-TR" sz="1200" b="0" i="0" u="none" strike="noStrike" dirty="0">
                        <a:solidFill>
                          <a:srgbClr val="000000"/>
                        </a:solidFill>
                        <a:effectLst/>
                        <a:latin typeface="+mn-lt"/>
                      </a:endParaRPr>
                    </a:p>
                  </a:txBody>
                  <a:tcPr marL="9525" marR="9525" marT="9525" marB="0" anchor="ctr"/>
                </a:tc>
                <a:extLst>
                  <a:ext uri="{0D108BD9-81ED-4DB2-BD59-A6C34878D82A}">
                    <a16:rowId xmlns="" xmlns:a16="http://schemas.microsoft.com/office/drawing/2014/main" val="634706615"/>
                  </a:ext>
                </a:extLst>
              </a:tr>
              <a:tr h="800060">
                <a:tc>
                  <a:txBody>
                    <a:bodyPr/>
                    <a:lstStyle/>
                    <a:p>
                      <a:pPr algn="r" fontAlgn="ctr"/>
                      <a:r>
                        <a:rPr lang="tr-TR" sz="1200" u="none" strike="noStrike" dirty="0">
                          <a:effectLst/>
                        </a:rPr>
                        <a:t>Ücretli ya da ücretsiz üyeliğe/ aboneliğe dayalı platformlar</a:t>
                      </a:r>
                      <a:endParaRPr lang="tr-TR" sz="1200" b="0" i="0" u="none" strike="noStrike" dirty="0">
                        <a:solidFill>
                          <a:srgbClr val="000000"/>
                        </a:solidFill>
                        <a:effectLst/>
                        <a:latin typeface="+mn-lt"/>
                      </a:endParaRPr>
                    </a:p>
                  </a:txBody>
                  <a:tcPr marL="9525" marR="9525" marT="9525" marB="0" anchor="ctr"/>
                </a:tc>
                <a:extLst>
                  <a:ext uri="{0D108BD9-81ED-4DB2-BD59-A6C34878D82A}">
                    <a16:rowId xmlns="" xmlns:a16="http://schemas.microsoft.com/office/drawing/2014/main" val="2302995007"/>
                  </a:ext>
                </a:extLst>
              </a:tr>
              <a:tr h="800060">
                <a:tc>
                  <a:txBody>
                    <a:bodyPr/>
                    <a:lstStyle/>
                    <a:p>
                      <a:pPr algn="r" fontAlgn="ctr"/>
                      <a:r>
                        <a:rPr lang="tr-TR" sz="1200" u="none" strike="noStrike" dirty="0">
                          <a:effectLst/>
                        </a:rPr>
                        <a:t>Diğer internet siteleri</a:t>
                      </a:r>
                      <a:endParaRPr lang="tr-TR" sz="1200" b="0" i="0" u="none" strike="noStrike" dirty="0">
                        <a:solidFill>
                          <a:srgbClr val="000000"/>
                        </a:solidFill>
                        <a:effectLst/>
                        <a:latin typeface="+mn-lt"/>
                      </a:endParaRPr>
                    </a:p>
                  </a:txBody>
                  <a:tcPr marL="9525" marR="9525" marT="9525" marB="0" anchor="ctr"/>
                </a:tc>
                <a:extLst>
                  <a:ext uri="{0D108BD9-81ED-4DB2-BD59-A6C34878D82A}">
                    <a16:rowId xmlns="" xmlns:a16="http://schemas.microsoft.com/office/drawing/2014/main" val="3277960141"/>
                  </a:ext>
                </a:extLst>
              </a:tr>
              <a:tr h="800060">
                <a:tc>
                  <a:txBody>
                    <a:bodyPr/>
                    <a:lstStyle/>
                    <a:p>
                      <a:pPr algn="r" fontAlgn="ctr"/>
                      <a:r>
                        <a:rPr lang="tr-TR" sz="1200" u="none" strike="noStrike" dirty="0">
                          <a:effectLst/>
                        </a:rPr>
                        <a:t>Torrent siteleri</a:t>
                      </a:r>
                      <a:endParaRPr lang="tr-TR" sz="1200" b="0" i="0" u="none" strike="noStrike" dirty="0">
                        <a:solidFill>
                          <a:srgbClr val="000000"/>
                        </a:solidFill>
                        <a:effectLst/>
                        <a:latin typeface="+mn-lt"/>
                      </a:endParaRPr>
                    </a:p>
                  </a:txBody>
                  <a:tcPr marL="9525" marR="9525" marT="9525" marB="0" anchor="ctr"/>
                </a:tc>
                <a:extLst>
                  <a:ext uri="{0D108BD9-81ED-4DB2-BD59-A6C34878D82A}">
                    <a16:rowId xmlns="" xmlns:a16="http://schemas.microsoft.com/office/drawing/2014/main" val="552772939"/>
                  </a:ext>
                </a:extLst>
              </a:tr>
            </a:tbl>
          </a:graphicData>
        </a:graphic>
      </p:graphicFrame>
      <p:graphicFrame>
        <p:nvGraphicFramePr>
          <p:cNvPr id="14" name="Table 12">
            <a:extLst>
              <a:ext uri="{FF2B5EF4-FFF2-40B4-BE49-F238E27FC236}">
                <a16:creationId xmlns="" xmlns:a16="http://schemas.microsoft.com/office/drawing/2014/main" id="{F5AF1BF9-877C-4B51-9AF7-FE92639511BF}"/>
              </a:ext>
            </a:extLst>
          </p:cNvPr>
          <p:cNvGraphicFramePr>
            <a:graphicFrameLocks noGrp="1"/>
          </p:cNvGraphicFramePr>
          <p:nvPr>
            <p:extLst>
              <p:ext uri="{D42A27DB-BD31-4B8C-83A1-F6EECF244321}">
                <p14:modId xmlns:p14="http://schemas.microsoft.com/office/powerpoint/2010/main" val="2282368939"/>
              </p:ext>
            </p:extLst>
          </p:nvPr>
        </p:nvGraphicFramePr>
        <p:xfrm>
          <a:off x="2293257" y="929074"/>
          <a:ext cx="7220610" cy="1371600"/>
        </p:xfrm>
        <a:graphic>
          <a:graphicData uri="http://schemas.openxmlformats.org/drawingml/2006/table">
            <a:tbl>
              <a:tblPr firstRow="1" bandRow="1">
                <a:tableStyleId>{2D5ABB26-0587-4C30-8999-92F81FD0307C}</a:tableStyleId>
              </a:tblPr>
              <a:tblGrid>
                <a:gridCol w="1203435">
                  <a:extLst>
                    <a:ext uri="{9D8B030D-6E8A-4147-A177-3AD203B41FA5}">
                      <a16:colId xmlns="" xmlns:a16="http://schemas.microsoft.com/office/drawing/2014/main" val="3480811842"/>
                    </a:ext>
                  </a:extLst>
                </a:gridCol>
                <a:gridCol w="1203435">
                  <a:extLst>
                    <a:ext uri="{9D8B030D-6E8A-4147-A177-3AD203B41FA5}">
                      <a16:colId xmlns="" xmlns:a16="http://schemas.microsoft.com/office/drawing/2014/main" val="2359618320"/>
                    </a:ext>
                  </a:extLst>
                </a:gridCol>
                <a:gridCol w="1203435">
                  <a:extLst>
                    <a:ext uri="{9D8B030D-6E8A-4147-A177-3AD203B41FA5}">
                      <a16:colId xmlns="" xmlns:a16="http://schemas.microsoft.com/office/drawing/2014/main" val="110325296"/>
                    </a:ext>
                  </a:extLst>
                </a:gridCol>
                <a:gridCol w="1203435">
                  <a:extLst>
                    <a:ext uri="{9D8B030D-6E8A-4147-A177-3AD203B41FA5}">
                      <a16:colId xmlns="" xmlns:a16="http://schemas.microsoft.com/office/drawing/2014/main" val="4060986227"/>
                    </a:ext>
                  </a:extLst>
                </a:gridCol>
                <a:gridCol w="1203435">
                  <a:extLst>
                    <a:ext uri="{9D8B030D-6E8A-4147-A177-3AD203B41FA5}">
                      <a16:colId xmlns="" xmlns:a16="http://schemas.microsoft.com/office/drawing/2014/main" val="1365935987"/>
                    </a:ext>
                  </a:extLst>
                </a:gridCol>
                <a:gridCol w="1203435">
                  <a:extLst>
                    <a:ext uri="{9D8B030D-6E8A-4147-A177-3AD203B41FA5}">
                      <a16:colId xmlns="" xmlns:a16="http://schemas.microsoft.com/office/drawing/2014/main" val="1628659437"/>
                    </a:ext>
                  </a:extLst>
                </a:gridCol>
              </a:tblGrid>
              <a:tr h="370840">
                <a:tc>
                  <a:txBody>
                    <a:bodyPr/>
                    <a:lstStyle/>
                    <a:p>
                      <a:pPr algn="ctr"/>
                      <a:r>
                        <a:rPr lang="tr-TR" sz="1200" b="1" dirty="0">
                          <a:solidFill>
                            <a:schemeClr val="tx1"/>
                          </a:solidFill>
                        </a:rPr>
                        <a:t>Müzik</a:t>
                      </a:r>
                    </a:p>
                    <a:p>
                      <a:pPr algn="ctr"/>
                      <a:endParaRPr lang="tr-TR" sz="1200" b="1" dirty="0">
                        <a:solidFill>
                          <a:schemeClr val="tx1"/>
                        </a:solidFill>
                      </a:endParaRPr>
                    </a:p>
                    <a:p>
                      <a:pPr algn="ctr"/>
                      <a:r>
                        <a:rPr lang="tr-TR" sz="1200" b="0" i="1" dirty="0">
                          <a:solidFill>
                            <a:schemeClr val="tx1"/>
                          </a:solidFill>
                        </a:rPr>
                        <a:t>(n=1842)</a:t>
                      </a:r>
                      <a:endParaRPr lang="tr-TR" sz="1200" b="1" dirty="0">
                        <a:solidFill>
                          <a:schemeClr val="tx1"/>
                        </a:solidFill>
                      </a:endParaRPr>
                    </a:p>
                  </a:txBody>
                  <a:tcPr anchor="b"/>
                </a:tc>
                <a:tc>
                  <a:txBody>
                    <a:bodyPr/>
                    <a:lstStyle/>
                    <a:p>
                      <a:pPr algn="ctr"/>
                      <a:r>
                        <a:rPr lang="tr-TR" sz="1200" b="1" dirty="0">
                          <a:solidFill>
                            <a:schemeClr val="tx1"/>
                          </a:solidFill>
                        </a:rPr>
                        <a:t>Dijital Medya İçeriği </a:t>
                      </a:r>
                    </a:p>
                    <a:p>
                      <a:pPr algn="ctr"/>
                      <a:endParaRPr lang="tr-TR" sz="1200" b="1" dirty="0">
                        <a:solidFill>
                          <a:schemeClr val="tx1"/>
                        </a:solidFill>
                      </a:endParaRPr>
                    </a:p>
                    <a:p>
                      <a:pPr algn="ctr"/>
                      <a:r>
                        <a:rPr lang="tr-TR" sz="1200" b="0" i="1" dirty="0">
                          <a:solidFill>
                            <a:schemeClr val="tx1"/>
                          </a:solidFill>
                        </a:rPr>
                        <a:t>(n=1806)</a:t>
                      </a:r>
                      <a:endParaRPr lang="tr-TR" sz="1200" b="1" dirty="0">
                        <a:solidFill>
                          <a:schemeClr val="tx1"/>
                        </a:solidFill>
                      </a:endParaRPr>
                    </a:p>
                  </a:txBody>
                  <a:tcPr anchor="b"/>
                </a:tc>
                <a:tc>
                  <a:txBody>
                    <a:bodyPr/>
                    <a:lstStyle/>
                    <a:p>
                      <a:pPr algn="ctr"/>
                      <a:r>
                        <a:rPr lang="tr-TR" sz="1200" b="1" dirty="0"/>
                        <a:t>Film, çizgi film, dizi, yarışma programı vb. içerik</a:t>
                      </a:r>
                    </a:p>
                    <a:p>
                      <a:pPr algn="ctr"/>
                      <a:endParaRPr lang="tr-TR" sz="1200" b="1" dirty="0">
                        <a:solidFill>
                          <a:schemeClr val="tx1"/>
                        </a:solidFill>
                      </a:endParaRPr>
                    </a:p>
                    <a:p>
                      <a:pPr algn="ctr"/>
                      <a:r>
                        <a:rPr lang="tr-TR" sz="1200" b="0" i="1" dirty="0">
                          <a:solidFill>
                            <a:schemeClr val="tx1"/>
                          </a:solidFill>
                        </a:rPr>
                        <a:t>(n=1731)</a:t>
                      </a:r>
                      <a:endParaRPr lang="tr-TR" sz="1200" b="1" dirty="0">
                        <a:solidFill>
                          <a:schemeClr val="tx1"/>
                        </a:solidFill>
                      </a:endParaRPr>
                    </a:p>
                  </a:txBody>
                  <a:tcPr anchor="b"/>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tr-TR" sz="1200" b="1" dirty="0"/>
                        <a:t>İlim Edebiyat Eserleri</a:t>
                      </a:r>
                    </a:p>
                    <a:p>
                      <a:pPr marL="0" marR="0" lvl="0" indent="0" algn="ctr" defTabSz="914377" rtl="0" eaLnBrk="1" fontAlgn="auto" latinLnBrk="0" hangingPunct="1">
                        <a:lnSpc>
                          <a:spcPct val="100000"/>
                        </a:lnSpc>
                        <a:spcBef>
                          <a:spcPts val="0"/>
                        </a:spcBef>
                        <a:spcAft>
                          <a:spcPts val="0"/>
                        </a:spcAft>
                        <a:buClrTx/>
                        <a:buSzTx/>
                        <a:buFontTx/>
                        <a:buNone/>
                        <a:tabLst/>
                        <a:defRPr/>
                      </a:pPr>
                      <a:endParaRPr lang="tr-TR" sz="1200" b="1" dirty="0">
                        <a:solidFill>
                          <a:schemeClr val="tx1"/>
                        </a:solidFill>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tr-TR" sz="1100" b="0" i="1" dirty="0">
                          <a:solidFill>
                            <a:schemeClr val="tx1"/>
                          </a:solidFill>
                        </a:rPr>
                        <a:t>(n=1681)</a:t>
                      </a:r>
                      <a:endParaRPr lang="en-US" sz="1200" b="0" i="1" dirty="0">
                        <a:solidFill>
                          <a:schemeClr val="tx1"/>
                        </a:solidFill>
                      </a:endParaRPr>
                    </a:p>
                  </a:txBody>
                  <a:tcPr anchor="b"/>
                </a:tc>
                <a:tc>
                  <a:txBody>
                    <a:bodyPr/>
                    <a:lstStyle/>
                    <a:p>
                      <a:pPr algn="ctr"/>
                      <a:r>
                        <a:rPr lang="tr-TR" sz="1200" b="1" dirty="0">
                          <a:solidFill>
                            <a:schemeClr val="tx1"/>
                          </a:solidFill>
                        </a:rPr>
                        <a:t>Bilgisayar Oyunu</a:t>
                      </a:r>
                    </a:p>
                    <a:p>
                      <a:pPr algn="ctr"/>
                      <a:endParaRPr lang="tr-TR" sz="1200" b="1" dirty="0">
                        <a:solidFill>
                          <a:schemeClr val="tx1"/>
                        </a:solidFill>
                      </a:endParaRPr>
                    </a:p>
                    <a:p>
                      <a:pPr algn="ctr"/>
                      <a:r>
                        <a:rPr lang="tr-TR" sz="1200" b="0" i="1" dirty="0">
                          <a:solidFill>
                            <a:schemeClr val="tx1"/>
                          </a:solidFill>
                        </a:rPr>
                        <a:t>(n=1445)</a:t>
                      </a:r>
                      <a:endParaRPr lang="tr-TR" sz="1200" b="1" dirty="0">
                        <a:solidFill>
                          <a:schemeClr val="tx1"/>
                        </a:solidFill>
                      </a:endParaRPr>
                    </a:p>
                  </a:txBody>
                  <a:tcPr anchor="b"/>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tr-TR" sz="1200" b="1" dirty="0"/>
                        <a:t>Güzel Sanat Eserleri</a:t>
                      </a:r>
                    </a:p>
                    <a:p>
                      <a:pPr marL="0" marR="0" lvl="0" indent="0" algn="ctr" defTabSz="914377" rtl="0" eaLnBrk="1" fontAlgn="auto" latinLnBrk="0" hangingPunct="1">
                        <a:lnSpc>
                          <a:spcPct val="100000"/>
                        </a:lnSpc>
                        <a:spcBef>
                          <a:spcPts val="0"/>
                        </a:spcBef>
                        <a:spcAft>
                          <a:spcPts val="0"/>
                        </a:spcAft>
                        <a:buClrTx/>
                        <a:buSzTx/>
                        <a:buFontTx/>
                        <a:buNone/>
                        <a:tabLst/>
                        <a:defRPr/>
                      </a:pPr>
                      <a:endParaRPr lang="tr-TR" sz="1200" b="1" dirty="0">
                        <a:solidFill>
                          <a:schemeClr val="tx1"/>
                        </a:solidFill>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tr-TR" sz="1200" b="0" i="1" dirty="0">
                          <a:solidFill>
                            <a:schemeClr val="tx1"/>
                          </a:solidFill>
                        </a:rPr>
                        <a:t>(n=1659)</a:t>
                      </a:r>
                      <a:endParaRPr lang="en-US" sz="1200" b="1" dirty="0">
                        <a:solidFill>
                          <a:schemeClr val="tx1"/>
                        </a:solidFill>
                      </a:endParaRPr>
                    </a:p>
                  </a:txBody>
                  <a:tcPr anchor="b"/>
                </a:tc>
                <a:extLst>
                  <a:ext uri="{0D108BD9-81ED-4DB2-BD59-A6C34878D82A}">
                    <a16:rowId xmlns="" xmlns:a16="http://schemas.microsoft.com/office/drawing/2014/main" val="1553394410"/>
                  </a:ext>
                </a:extLst>
              </a:tr>
            </a:tbl>
          </a:graphicData>
        </a:graphic>
      </p:graphicFrame>
      <p:graphicFrame>
        <p:nvGraphicFramePr>
          <p:cNvPr id="15" name="Graphique 9">
            <a:extLst>
              <a:ext uri="{FF2B5EF4-FFF2-40B4-BE49-F238E27FC236}">
                <a16:creationId xmlns="" xmlns:a16="http://schemas.microsoft.com/office/drawing/2014/main" id="{B6264887-CF3B-4FFE-8FCA-A5AEFFF512EF}"/>
              </a:ext>
            </a:extLst>
          </p:cNvPr>
          <p:cNvGraphicFramePr/>
          <p:nvPr>
            <p:extLst>
              <p:ext uri="{D42A27DB-BD31-4B8C-83A1-F6EECF244321}">
                <p14:modId xmlns:p14="http://schemas.microsoft.com/office/powerpoint/2010/main" val="332740689"/>
              </p:ext>
            </p:extLst>
          </p:nvPr>
        </p:nvGraphicFramePr>
        <p:xfrm>
          <a:off x="4080770" y="2073476"/>
          <a:ext cx="3115160" cy="36401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Graphique 9">
            <a:extLst>
              <a:ext uri="{FF2B5EF4-FFF2-40B4-BE49-F238E27FC236}">
                <a16:creationId xmlns="" xmlns:a16="http://schemas.microsoft.com/office/drawing/2014/main" id="{D09CD778-384A-445B-BF36-2E9069DD6023}"/>
              </a:ext>
            </a:extLst>
          </p:cNvPr>
          <p:cNvGraphicFramePr/>
          <p:nvPr>
            <p:extLst>
              <p:ext uri="{D42A27DB-BD31-4B8C-83A1-F6EECF244321}">
                <p14:modId xmlns:p14="http://schemas.microsoft.com/office/powerpoint/2010/main" val="2162398731"/>
              </p:ext>
            </p:extLst>
          </p:nvPr>
        </p:nvGraphicFramePr>
        <p:xfrm>
          <a:off x="5397235" y="2089587"/>
          <a:ext cx="3115160" cy="36496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Graphique 9">
            <a:extLst>
              <a:ext uri="{FF2B5EF4-FFF2-40B4-BE49-F238E27FC236}">
                <a16:creationId xmlns="" xmlns:a16="http://schemas.microsoft.com/office/drawing/2014/main" id="{D2CE0ABD-D034-47CC-A595-7582DA7135E4}"/>
              </a:ext>
            </a:extLst>
          </p:cNvPr>
          <p:cNvGraphicFramePr/>
          <p:nvPr>
            <p:extLst>
              <p:ext uri="{D42A27DB-BD31-4B8C-83A1-F6EECF244321}">
                <p14:modId xmlns:p14="http://schemas.microsoft.com/office/powerpoint/2010/main" val="753315408"/>
              </p:ext>
            </p:extLst>
          </p:nvPr>
        </p:nvGraphicFramePr>
        <p:xfrm>
          <a:off x="6398707" y="2089587"/>
          <a:ext cx="3115160" cy="36401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Graphique 9">
            <a:extLst>
              <a:ext uri="{FF2B5EF4-FFF2-40B4-BE49-F238E27FC236}">
                <a16:creationId xmlns="" xmlns:a16="http://schemas.microsoft.com/office/drawing/2014/main" id="{8F33CB08-7577-463D-98E7-B76535245CDA}"/>
              </a:ext>
            </a:extLst>
          </p:cNvPr>
          <p:cNvGraphicFramePr/>
          <p:nvPr>
            <p:extLst>
              <p:ext uri="{D42A27DB-BD31-4B8C-83A1-F6EECF244321}">
                <p14:modId xmlns:p14="http://schemas.microsoft.com/office/powerpoint/2010/main" val="1982608930"/>
              </p:ext>
            </p:extLst>
          </p:nvPr>
        </p:nvGraphicFramePr>
        <p:xfrm>
          <a:off x="2788402" y="2073476"/>
          <a:ext cx="3115160" cy="36401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aphique 9">
            <a:extLst>
              <a:ext uri="{FF2B5EF4-FFF2-40B4-BE49-F238E27FC236}">
                <a16:creationId xmlns="" xmlns:a16="http://schemas.microsoft.com/office/drawing/2014/main" id="{C6B8229B-AC01-4B0A-8684-9CACEF3E7CE7}"/>
              </a:ext>
            </a:extLst>
          </p:cNvPr>
          <p:cNvGraphicFramePr/>
          <p:nvPr>
            <p:extLst>
              <p:ext uri="{D42A27DB-BD31-4B8C-83A1-F6EECF244321}">
                <p14:modId xmlns:p14="http://schemas.microsoft.com/office/powerpoint/2010/main" val="62583510"/>
              </p:ext>
            </p:extLst>
          </p:nvPr>
        </p:nvGraphicFramePr>
        <p:xfrm>
          <a:off x="1576094" y="2073006"/>
          <a:ext cx="3115160" cy="36401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Graphique 9">
            <a:extLst>
              <a:ext uri="{FF2B5EF4-FFF2-40B4-BE49-F238E27FC236}">
                <a16:creationId xmlns="" xmlns:a16="http://schemas.microsoft.com/office/drawing/2014/main" id="{CAA808D9-78C8-40F4-B45E-9B542364FBAD}"/>
              </a:ext>
            </a:extLst>
          </p:cNvPr>
          <p:cNvGraphicFramePr/>
          <p:nvPr>
            <p:extLst>
              <p:ext uri="{D42A27DB-BD31-4B8C-83A1-F6EECF244321}">
                <p14:modId xmlns:p14="http://schemas.microsoft.com/office/powerpoint/2010/main" val="3147858496"/>
              </p:ext>
            </p:extLst>
          </p:nvPr>
        </p:nvGraphicFramePr>
        <p:xfrm>
          <a:off x="7573365" y="2084014"/>
          <a:ext cx="3115160" cy="3640120"/>
        </p:xfrm>
        <a:graphic>
          <a:graphicData uri="http://schemas.openxmlformats.org/drawingml/2006/chart">
            <c:chart xmlns:c="http://schemas.openxmlformats.org/drawingml/2006/chart" xmlns:r="http://schemas.openxmlformats.org/officeDocument/2006/relationships" r:id="rId7"/>
          </a:graphicData>
        </a:graphic>
      </p:graphicFrame>
      <p:pic>
        <p:nvPicPr>
          <p:cNvPr id="17" name="Picture 2" descr="D:\Evrak\Logolar\Telif Logo Yaz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13867" y="6178510"/>
            <a:ext cx="1528283" cy="41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3943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VeWdV2QOhzfiE9HTNiAbF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gr71HMP7fNoYDxlK3KovN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heme/theme1.xml><?xml version="1.0" encoding="utf-8"?>
<a:theme xmlns:a="http://schemas.openxmlformats.org/drawingml/2006/main" name="1_IPSOS - Classical Template - 16x9">
  <a:themeElements>
    <a:clrScheme name="Personnalisé 183">
      <a:dk1>
        <a:sysClr val="windowText" lastClr="000000"/>
      </a:dk1>
      <a:lt1>
        <a:sysClr val="window" lastClr="FFFFFF"/>
      </a:lt1>
      <a:dk2>
        <a:srgbClr val="009D9C"/>
      </a:dk2>
      <a:lt2>
        <a:srgbClr val="2F46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19591</TotalTime>
  <Words>591</Words>
  <Application>Microsoft Office PowerPoint</Application>
  <PresentationFormat>Geniş ekran</PresentationFormat>
  <Paragraphs>105</Paragraphs>
  <Slides>10</Slides>
  <Notes>0</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1</vt:i4>
      </vt:variant>
      <vt:variant>
        <vt:lpstr>Slayt Başlıkları</vt:lpstr>
      </vt:variant>
      <vt:variant>
        <vt:i4>10</vt:i4>
      </vt:variant>
    </vt:vector>
  </HeadingPairs>
  <TitlesOfParts>
    <vt:vector size="17" baseType="lpstr">
      <vt:lpstr>Arial</vt:lpstr>
      <vt:lpstr>Arial Black</vt:lpstr>
      <vt:lpstr>Calibri</vt:lpstr>
      <vt:lpstr>HelveticaNeueLT Std Lt Cn</vt:lpstr>
      <vt:lpstr>Times New Roman</vt:lpstr>
      <vt:lpstr>1_IPSOS - Classical Template - 16x9</vt:lpstr>
      <vt:lpstr>Diapositive think-cell</vt:lpstr>
      <vt:lpstr>ARAŞTIRMA KÜNYESİ</vt:lpstr>
      <vt:lpstr>DEMOGRAFİK VERİLER</vt:lpstr>
      <vt:lpstr>Genel algI</vt:lpstr>
      <vt:lpstr>farkIndalIk</vt:lpstr>
      <vt:lpstr>Sosyal amaç </vt:lpstr>
      <vt:lpstr>İnternet İçerİklerİ</vt:lpstr>
      <vt:lpstr>İçerİk üretİmİ</vt:lpstr>
      <vt:lpstr>KorsanlIkla mücadele</vt:lpstr>
      <vt:lpstr>EN ÇOK KULLANILAN ERİŞİM KANALLARI</vt:lpstr>
      <vt:lpstr>Erİşİm sIklIğI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Semiha Feyzioglu</dc:creator>
  <cp:lastModifiedBy>Hilal KABACIOĞLU</cp:lastModifiedBy>
  <cp:revision>598</cp:revision>
  <cp:lastPrinted>2021-04-26T07:34:55Z</cp:lastPrinted>
  <dcterms:created xsi:type="dcterms:W3CDTF">2020-06-15T20:48:42Z</dcterms:created>
  <dcterms:modified xsi:type="dcterms:W3CDTF">2021-06-01T08:01:02Z</dcterms:modified>
</cp:coreProperties>
</file>